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13.wmf" ContentType="image/x-wmf"/>
  <Override PartName="/ppt/media/image5.png" ContentType="image/png"/>
  <Override PartName="/ppt/media/image9.wmf" ContentType="image/x-wmf"/>
  <Override PartName="/ppt/media/image14.png" ContentType="image/png"/>
  <Override PartName="/ppt/media/image8.png" ContentType="image/png"/>
  <Override PartName="/ppt/media/image12.png" ContentType="image/png"/>
  <Override PartName="/ppt/media/image11.wmf" ContentType="image/x-wmf"/>
  <Override PartName="/ppt/media/image26.png" ContentType="image/png"/>
  <Override PartName="/ppt/media/image7.png" ContentType="image/png"/>
  <Override PartName="/ppt/media/image15.wmf" ContentType="image/x-wmf"/>
  <Override PartName="/ppt/media/image6.wmf" ContentType="image/x-wmf"/>
  <Override PartName="/ppt/media/image10.png" ContentType="image/png"/>
  <Override PartName="/ppt/media/image4.png" ContentType="image/png"/>
  <Override PartName="/ppt/media/image24.png" ContentType="image/png"/>
  <Override PartName="/ppt/media/image23.png" ContentType="image/png"/>
  <Override PartName="/ppt/media/image22.png" ContentType="image/png"/>
  <Override PartName="/ppt/media/image3.wmf" ContentType="image/x-wmf"/>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wmf" ContentType="image/x-wmf"/>
  <Override PartName="/ppt/media/image2.png" ContentType="image/png"/>
  <Override PartName="/ppt/media/image25.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2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2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3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4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4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4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4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5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5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5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5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15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1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7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9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9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9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29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2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0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0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5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5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6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7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38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8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8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8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8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38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2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3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4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4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5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5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5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45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5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6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6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6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46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0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5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770" spc="-1" strike="noStrike">
              <a:solidFill>
                <a:srgbClr val="ffffff"/>
              </a:solidFill>
              <a:latin typeface="Segoe UI"/>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
        <p:nvSpPr>
          <p:cNvPr id="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ffffff"/>
              </a:solidFill>
              <a:latin typeface="Segoe UI Semi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wmf"/><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wm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wmf"/><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wmf"/><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wmf"/><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wmf"/><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0" name="GRID"/>
          <p:cNvGrpSpPr/>
          <p:nvPr/>
        </p:nvGrpSpPr>
        <p:grpSpPr>
          <a:xfrm>
            <a:off x="0" y="0"/>
            <a:ext cx="12192120" cy="6858360"/>
            <a:chOff x="0" y="0"/>
            <a:chExt cx="12192120" cy="6858360"/>
          </a:xfrm>
        </p:grpSpPr>
        <p:sp>
          <p:nvSpPr>
            <p:cNvPr id="1"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5"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6"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7"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1"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2"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3"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4"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5"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7"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9"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0"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1"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2"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3"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7"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8"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9"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0"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35"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36"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3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pic>
        <p:nvPicPr>
          <p:cNvPr id="38" name="Picture 4" descr="A close up of a logo&#10;&#10;Description automatically generated"/>
          <p:cNvPicPr/>
          <p:nvPr/>
        </p:nvPicPr>
        <p:blipFill>
          <a:blip r:embed="rId3"/>
          <a:srcRect l="52142" t="22177" r="2188" b="7791"/>
          <a:stretch/>
        </p:blipFill>
        <p:spPr>
          <a:xfrm>
            <a:off x="0" y="0"/>
            <a:ext cx="12191760" cy="6857640"/>
          </a:xfrm>
          <a:prstGeom prst="rect">
            <a:avLst/>
          </a:prstGeom>
          <a:ln w="0">
            <a:noFill/>
          </a:ln>
        </p:spPr>
      </p:pic>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770" spc="-1" strike="noStrike">
                <a:solidFill>
                  <a:srgbClr val="ffffff"/>
                </a:solidFill>
                <a:latin typeface="Segoe UI"/>
              </a:rPr>
              <a:t>Click to edit the title text format</a:t>
            </a:r>
            <a:endParaRPr b="0" lang="en-US" sz="1770" spc="-1" strike="noStrike">
              <a:solidFill>
                <a:srgbClr val="ffffff"/>
              </a:solidFill>
              <a:latin typeface="Segoe UI"/>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pc="-1" strike="noStrike">
                <a:solidFill>
                  <a:srgbClr val="ffffff"/>
                </a:solidFill>
                <a:latin typeface="Segoe UI Semilight"/>
              </a:rPr>
              <a:t>Click to edit the outline text format</a:t>
            </a:r>
            <a:endParaRPr b="0" lang="en-US" sz="2800" spc="-1" strike="noStrike">
              <a:solidFill>
                <a:srgbClr val="ffffff"/>
              </a:solidFill>
              <a:latin typeface="Segoe UI Semilight"/>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Segoe UI"/>
              </a:rPr>
              <a:t>Second Outline Level</a:t>
            </a:r>
            <a:endParaRPr b="0" lang="en-US" sz="1600" spc="-1" strike="noStrike">
              <a:solidFill>
                <a:srgbClr val="ffffff"/>
              </a:solidFill>
              <a:latin typeface="Segoe UI"/>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Segoe UI"/>
              </a:rPr>
              <a:t>Third Outline Level</a:t>
            </a:r>
            <a:endParaRPr b="0" lang="en-US" sz="1400" spc="-1" strike="noStrike">
              <a:solidFill>
                <a:srgbClr val="ffffff"/>
              </a:solidFill>
              <a:latin typeface="Segoe UI"/>
            </a:endParaRPr>
          </a:p>
          <a:p>
            <a:pPr lvl="3" marL="1728000" indent="-216000">
              <a:spcBef>
                <a:spcPts val="567"/>
              </a:spcBef>
              <a:buClr>
                <a:srgbClr val="ffffff"/>
              </a:buClr>
              <a:buSzPct val="75000"/>
              <a:buFont typeface="Symbol" charset="2"/>
              <a:buChar char=""/>
            </a:pPr>
            <a:r>
              <a:rPr b="0" lang="en-US" sz="1400" spc="-1" strike="noStrike">
                <a:solidFill>
                  <a:srgbClr val="ffffff"/>
                </a:solidFill>
                <a:latin typeface="Segoe UI"/>
              </a:rPr>
              <a:t>Fourth Outline Level</a:t>
            </a:r>
            <a:endParaRPr b="0" lang="en-US" sz="1400" spc="-1" strike="noStrike">
              <a:solidFill>
                <a:srgbClr val="ffffff"/>
              </a:solidFill>
              <a:latin typeface="Segoe U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f2f2f"/>
        </a:solidFill>
      </p:bgPr>
    </p:bg>
    <p:spTree>
      <p:nvGrpSpPr>
        <p:cNvPr id="1" name=""/>
        <p:cNvGrpSpPr/>
        <p:nvPr/>
      </p:nvGrpSpPr>
      <p:grpSpPr>
        <a:xfrm>
          <a:off x="0" y="0"/>
          <a:ext cx="0" cy="0"/>
          <a:chOff x="0" y="0"/>
          <a:chExt cx="0" cy="0"/>
        </a:xfrm>
      </p:grpSpPr>
      <p:grpSp>
        <p:nvGrpSpPr>
          <p:cNvPr id="77" name="GRID"/>
          <p:cNvGrpSpPr/>
          <p:nvPr/>
        </p:nvGrpSpPr>
        <p:grpSpPr>
          <a:xfrm>
            <a:off x="0" y="0"/>
            <a:ext cx="12192120" cy="6858360"/>
            <a:chOff x="0" y="0"/>
            <a:chExt cx="12192120" cy="6858360"/>
          </a:xfrm>
        </p:grpSpPr>
        <p:sp>
          <p:nvSpPr>
            <p:cNvPr id="78"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79"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0"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81"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82"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3"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4"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5"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6"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7"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88"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89"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0"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1"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2"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3"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94"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5"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6"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7"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8"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99"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0"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1"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2"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3"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4"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5"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6"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7"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8"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09"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10"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11"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112"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113"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11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sp>
        <p:nvSpPr>
          <p:cNvPr id="115" name="PlaceHolder 1"/>
          <p:cNvSpPr>
            <a:spLocks noGrp="1"/>
          </p:cNvSpPr>
          <p:nvPr>
            <p:ph type="title"/>
          </p:nvPr>
        </p:nvSpPr>
        <p:spPr>
          <a:xfrm>
            <a:off x="583560" y="2300760"/>
            <a:ext cx="7337880" cy="1145160"/>
          </a:xfrm>
          <a:prstGeom prst="rect">
            <a:avLst/>
          </a:prstGeom>
          <a:noFill/>
          <a:ln w="0">
            <a:noFill/>
          </a:ln>
        </p:spPr>
        <p:txBody>
          <a:bodyPr lIns="0" rIns="0" tIns="0" bIns="0" anchor="b">
            <a:noAutofit/>
          </a:bodyPr>
          <a:p>
            <a:pPr>
              <a:lnSpc>
                <a:spcPct val="100000"/>
              </a:lnSpc>
              <a:buNone/>
            </a:pPr>
            <a:r>
              <a:rPr b="0" lang="en-US" sz="3600" spc="-52" strike="noStrike">
                <a:latin typeface="Segoe UI Semibold"/>
              </a:rPr>
              <a:t>Event name or presentation title </a:t>
            </a:r>
            <a:endParaRPr b="0" lang="en-US" sz="3600" spc="-1" strike="noStrike">
              <a:solidFill>
                <a:srgbClr val="ffffff"/>
              </a:solidFill>
              <a:latin typeface="Segoe UI"/>
            </a:endParaRPr>
          </a:p>
        </p:txBody>
      </p:sp>
      <p:sp>
        <p:nvSpPr>
          <p:cNvPr id="116" name="PlaceHolder 2"/>
          <p:cNvSpPr>
            <a:spLocks noGrp="1"/>
          </p:cNvSpPr>
          <p:nvPr>
            <p:ph type="body"/>
          </p:nvPr>
        </p:nvSpPr>
        <p:spPr>
          <a:xfrm>
            <a:off x="583560" y="3628080"/>
            <a:ext cx="7337880" cy="3977640"/>
          </a:xfrm>
          <a:prstGeom prst="rect">
            <a:avLst/>
          </a:prstGeom>
          <a:noFill/>
          <a:ln w="0">
            <a:noFill/>
          </a:ln>
        </p:spPr>
        <p:txBody>
          <a:bodyPr lIns="0" rIns="0" tIns="0" bIns="0" anchor="t">
            <a:noAutofit/>
          </a:bodyPr>
          <a:p>
            <a:pPr>
              <a:lnSpc>
                <a:spcPct val="100000"/>
              </a:lnSpc>
              <a:buNone/>
              <a:tabLst>
                <a:tab algn="l" pos="0"/>
              </a:tabLst>
            </a:pPr>
            <a:r>
              <a:rPr b="0" lang="en-US" sz="2000" spc="-1" strike="noStrike">
                <a:latin typeface="Segoe UI"/>
              </a:rPr>
              <a:t>Speaker name or subtitle text</a:t>
            </a:r>
            <a:endParaRPr b="0" lang="en-US" sz="2000" spc="-1" strike="noStrike">
              <a:solidFill>
                <a:srgbClr val="ffffff"/>
              </a:solidFill>
              <a:latin typeface="Segoe UI Semilight"/>
            </a:endParaRPr>
          </a:p>
        </p:txBody>
      </p:sp>
      <p:pic>
        <p:nvPicPr>
          <p:cNvPr id="117" name="Picture 7" descr="A close up of a logo&#10;&#10;Description automatically generated"/>
          <p:cNvPicPr/>
          <p:nvPr/>
        </p:nvPicPr>
        <p:blipFill>
          <a:blip r:embed="rId3"/>
          <a:srcRect l="25754" t="-137" r="8703" b="10286"/>
          <a:stretch/>
        </p:blipFill>
        <p:spPr>
          <a:xfrm>
            <a:off x="0" y="727200"/>
            <a:ext cx="12191760" cy="6130440"/>
          </a:xfrm>
          <a:prstGeom prst="rect">
            <a:avLst/>
          </a:prstGeom>
          <a:ln w="0">
            <a:noFill/>
          </a:ln>
        </p:spPr>
      </p:pic>
      <p:pic>
        <p:nvPicPr>
          <p:cNvPr id="118" name="Picture 6" descr=""/>
          <p:cNvPicPr/>
          <p:nvPr/>
        </p:nvPicPr>
        <p:blipFill>
          <a:blip r:embed="rId4"/>
          <a:stretch/>
        </p:blipFill>
        <p:spPr>
          <a:xfrm>
            <a:off x="587520" y="595800"/>
            <a:ext cx="2132640" cy="4021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155" name="GRID"/>
          <p:cNvGrpSpPr/>
          <p:nvPr/>
        </p:nvGrpSpPr>
        <p:grpSpPr>
          <a:xfrm>
            <a:off x="0" y="0"/>
            <a:ext cx="12192120" cy="6858360"/>
            <a:chOff x="0" y="0"/>
            <a:chExt cx="12192120" cy="6858360"/>
          </a:xfrm>
        </p:grpSpPr>
        <p:sp>
          <p:nvSpPr>
            <p:cNvPr id="156"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57"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58"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59"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60"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1"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2"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3"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4"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5"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6"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67"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8"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69"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0"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1"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172"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3"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4"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5"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6"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7"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8"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79"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0"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1"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2"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3"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4"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5"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6"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7"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8"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189"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190"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191"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19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pic>
        <p:nvPicPr>
          <p:cNvPr id="193" name="Picture 9" descr=""/>
          <p:cNvPicPr/>
          <p:nvPr/>
        </p:nvPicPr>
        <p:blipFill>
          <a:blip r:embed="rId3"/>
          <a:stretch/>
        </p:blipFill>
        <p:spPr>
          <a:xfrm>
            <a:off x="0" y="6017400"/>
            <a:ext cx="12191760" cy="257760"/>
          </a:xfrm>
          <a:prstGeom prst="rect">
            <a:avLst/>
          </a:prstGeom>
          <a:ln w="0">
            <a:noFill/>
          </a:ln>
        </p:spPr>
      </p:pic>
      <p:sp>
        <p:nvSpPr>
          <p:cNvPr id="194" name="PlaceHolder 1"/>
          <p:cNvSpPr>
            <a:spLocks noGrp="1"/>
          </p:cNvSpPr>
          <p:nvPr>
            <p:ph type="title"/>
          </p:nvPr>
        </p:nvSpPr>
        <p:spPr>
          <a:xfrm>
            <a:off x="584280" y="2283480"/>
            <a:ext cx="6637680" cy="1145160"/>
          </a:xfrm>
          <a:prstGeom prst="rect">
            <a:avLst/>
          </a:prstGeom>
          <a:noFill/>
          <a:ln w="0">
            <a:noFill/>
          </a:ln>
        </p:spPr>
        <p:txBody>
          <a:bodyPr lIns="0" rIns="0" tIns="0" bIns="0" anchor="b">
            <a:noAutofit/>
          </a:bodyPr>
          <a:p>
            <a:pPr>
              <a:lnSpc>
                <a:spcPct val="100000"/>
              </a:lnSpc>
              <a:buNone/>
            </a:pPr>
            <a:r>
              <a:rPr b="0" lang="en-US" sz="3600" spc="-52" strike="noStrike">
                <a:solidFill>
                  <a:srgbClr val="ffffff"/>
                </a:solidFill>
                <a:latin typeface="Segoe UI Semibold"/>
              </a:rPr>
              <a:t>Event name or presentation title </a:t>
            </a:r>
            <a:endParaRPr b="0" lang="en-US" sz="3600" spc="-1" strike="noStrike">
              <a:solidFill>
                <a:srgbClr val="ffffff"/>
              </a:solidFill>
              <a:latin typeface="Segoe UI"/>
            </a:endParaRPr>
          </a:p>
        </p:txBody>
      </p:sp>
      <p:sp>
        <p:nvSpPr>
          <p:cNvPr id="195" name="PlaceHolder 2"/>
          <p:cNvSpPr>
            <a:spLocks noGrp="1"/>
          </p:cNvSpPr>
          <p:nvPr>
            <p:ph type="body"/>
          </p:nvPr>
        </p:nvSpPr>
        <p:spPr>
          <a:xfrm>
            <a:off x="584280" y="3543120"/>
            <a:ext cx="6655320" cy="3977640"/>
          </a:xfrm>
          <a:prstGeom prst="rect">
            <a:avLst/>
          </a:prstGeom>
          <a:noFill/>
          <a:ln w="0">
            <a:noFill/>
          </a:ln>
        </p:spPr>
        <p:txBody>
          <a:bodyPr lIns="0" rIns="0" tIns="0" bIns="0" anchor="t">
            <a:noAutofit/>
          </a:bodyPr>
          <a:p>
            <a:pPr>
              <a:lnSpc>
                <a:spcPct val="100000"/>
              </a:lnSpc>
              <a:buNone/>
              <a:tabLst>
                <a:tab algn="l" pos="0"/>
              </a:tabLst>
            </a:pPr>
            <a:r>
              <a:rPr b="0" lang="en-US" sz="2000" spc="-1" strike="noStrike">
                <a:solidFill>
                  <a:srgbClr val="ffffff"/>
                </a:solidFill>
                <a:latin typeface="Segoe UI"/>
              </a:rPr>
              <a:t>Speaker name or subtitle text</a:t>
            </a:r>
            <a:endParaRPr b="0" lang="en-US" sz="2000" spc="-1" strike="noStrike">
              <a:solidFill>
                <a:srgbClr val="ffffff"/>
              </a:solidFill>
              <a:latin typeface="Segoe UI Semilight"/>
            </a:endParaRPr>
          </a:p>
        </p:txBody>
      </p:sp>
      <p:pic>
        <p:nvPicPr>
          <p:cNvPr id="196" name="Picture 7" descr=""/>
          <p:cNvPicPr/>
          <p:nvPr/>
        </p:nvPicPr>
        <p:blipFill>
          <a:blip r:embed="rId4"/>
          <a:stretch/>
        </p:blipFill>
        <p:spPr>
          <a:xfrm>
            <a:off x="587520" y="595800"/>
            <a:ext cx="2132640" cy="4021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233" name="GRID"/>
          <p:cNvGrpSpPr/>
          <p:nvPr/>
        </p:nvGrpSpPr>
        <p:grpSpPr>
          <a:xfrm>
            <a:off x="0" y="0"/>
            <a:ext cx="12192120" cy="6858360"/>
            <a:chOff x="0" y="0"/>
            <a:chExt cx="12192120" cy="6858360"/>
          </a:xfrm>
        </p:grpSpPr>
        <p:sp>
          <p:nvSpPr>
            <p:cNvPr id="234"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35"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36"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237"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238"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39"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0"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1"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2"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3"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4"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245"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6"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7"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8"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49"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250"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1"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2"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3"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4"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5"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6"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7"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8"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59"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0"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1"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2"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3"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4"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5"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6"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267"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268"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269"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27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sp>
        <p:nvSpPr>
          <p:cNvPr id="27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Click to edit Master title style</a:t>
            </a:r>
            <a:endParaRPr b="0" lang="en-US" sz="3600" spc="-1" strike="noStrike">
              <a:solidFill>
                <a:srgbClr val="ffffff"/>
              </a:solidFill>
              <a:latin typeface="Segoe UI"/>
            </a:endParaRPr>
          </a:p>
        </p:txBody>
      </p:sp>
      <p:sp>
        <p:nvSpPr>
          <p:cNvPr id="272"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a:lnSpc>
                <a:spcPct val="100000"/>
              </a:lnSpc>
              <a:spcBef>
                <a:spcPts val="561"/>
              </a:spcBef>
              <a:buClr>
                <a:srgbClr val="ffffff"/>
              </a:buClr>
              <a:buSzPct val="90000"/>
              <a:buFont typeface="Wingdings" charset="2"/>
              <a:buChar char=""/>
            </a:pPr>
            <a:r>
              <a:rPr b="0" lang="en-US" sz="2800" spc="-1" strike="noStrike">
                <a:latin typeface="Segoe UI Semilight"/>
              </a:rPr>
              <a:t>Click to edit Master text styles</a:t>
            </a:r>
            <a:endParaRPr b="0" lang="en-US" sz="2800" spc="-1" strike="noStrike">
              <a:solidFill>
                <a:srgbClr val="ffffff"/>
              </a:solidFill>
              <a:latin typeface="Segoe UI Semilight"/>
            </a:endParaRPr>
          </a:p>
          <a:p>
            <a:pPr lvl="1" marL="457200" indent="-228600">
              <a:lnSpc>
                <a:spcPct val="100000"/>
              </a:lnSpc>
              <a:spcBef>
                <a:spcPts val="400"/>
              </a:spcBef>
              <a:buClr>
                <a:srgbClr val="ffffff"/>
              </a:buClr>
              <a:buSzPct val="90000"/>
              <a:buFont typeface="Wingdings" charset="2"/>
              <a:buChar char=""/>
            </a:pPr>
            <a:r>
              <a:rPr b="0" lang="en-US" sz="2000" spc="-1" strike="noStrike">
                <a:latin typeface="Segoe UI"/>
              </a:rPr>
              <a:t>Second level</a:t>
            </a:r>
            <a:endParaRPr b="0" lang="en-US" sz="2000" spc="-1" strike="noStrike">
              <a:solidFill>
                <a:srgbClr val="ffffff"/>
              </a:solidFill>
              <a:latin typeface="Segoe UI"/>
            </a:endParaRPr>
          </a:p>
          <a:p>
            <a:pPr lvl="2" marL="657360" indent="-200160">
              <a:lnSpc>
                <a:spcPct val="100000"/>
              </a:lnSpc>
              <a:spcBef>
                <a:spcPts val="320"/>
              </a:spcBef>
              <a:buClr>
                <a:srgbClr val="ffffff"/>
              </a:buClr>
              <a:buSzPct val="90000"/>
              <a:buFont typeface="Wingdings" charset="2"/>
              <a:buChar char=""/>
            </a:pPr>
            <a:r>
              <a:rPr b="0" lang="en-US" sz="1600" spc="-1" strike="noStrike">
                <a:latin typeface="Segoe UI"/>
              </a:rPr>
              <a:t>Third level</a:t>
            </a:r>
            <a:endParaRPr b="0" lang="en-US" sz="1600" spc="-1" strike="noStrike">
              <a:solidFill>
                <a:srgbClr val="ffffff"/>
              </a:solidFill>
              <a:latin typeface="Segoe UI"/>
            </a:endParaRPr>
          </a:p>
          <a:p>
            <a:pPr lvl="3" marL="843120" indent="-181080">
              <a:lnSpc>
                <a:spcPct val="100000"/>
              </a:lnSpc>
              <a:spcBef>
                <a:spcPts val="281"/>
              </a:spcBef>
              <a:buClr>
                <a:srgbClr val="ffffff"/>
              </a:buClr>
              <a:buSzPct val="90000"/>
              <a:buFont typeface="Wingdings" charset="2"/>
              <a:buChar char=""/>
            </a:pPr>
            <a:r>
              <a:rPr b="0" lang="en-US" sz="1400" spc="-1" strike="noStrike">
                <a:latin typeface="Segoe UI"/>
              </a:rPr>
              <a:t>Fourth level</a:t>
            </a:r>
            <a:endParaRPr b="0" lang="en-US" sz="1400" spc="-1" strike="noStrike">
              <a:solidFill>
                <a:srgbClr val="ffffff"/>
              </a:solidFill>
              <a:latin typeface="Segoe UI"/>
            </a:endParaRPr>
          </a:p>
          <a:p>
            <a:pPr lvl="4" marL="1023840" indent="-168120">
              <a:lnSpc>
                <a:spcPct val="100000"/>
              </a:lnSpc>
              <a:spcBef>
                <a:spcPts val="281"/>
              </a:spcBef>
              <a:buClr>
                <a:srgbClr val="ffffff"/>
              </a:buClr>
              <a:buSzPct val="90000"/>
              <a:buFont typeface="Wingdings" charset="2"/>
              <a:buChar char=""/>
            </a:pPr>
            <a:r>
              <a:rPr b="0" lang="en-US" sz="1400" spc="-1" strike="noStrike">
                <a:latin typeface="Segoe UI"/>
              </a:rPr>
              <a:t>Fifth level</a:t>
            </a:r>
            <a:endParaRPr b="0" lang="en-US" sz="1400" spc="-1" strike="noStrike">
              <a:solidFill>
                <a:srgbClr val="ffffff"/>
              </a:solidFill>
              <a:latin typeface="Segoe UI"/>
            </a:endParaRPr>
          </a:p>
        </p:txBody>
      </p:sp>
      <p:pic>
        <p:nvPicPr>
          <p:cNvPr id="273" name="Picture 3" descr=""/>
          <p:cNvPicPr/>
          <p:nvPr/>
        </p:nvPicPr>
        <p:blipFill>
          <a:blip r:embed="rId3"/>
          <a:stretch/>
        </p:blipFill>
        <p:spPr>
          <a:xfrm>
            <a:off x="0" y="6017400"/>
            <a:ext cx="12191760" cy="257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310" name="GRID"/>
          <p:cNvGrpSpPr/>
          <p:nvPr/>
        </p:nvGrpSpPr>
        <p:grpSpPr>
          <a:xfrm>
            <a:off x="0" y="0"/>
            <a:ext cx="12192120" cy="6858360"/>
            <a:chOff x="0" y="0"/>
            <a:chExt cx="12192120" cy="6858360"/>
          </a:xfrm>
        </p:grpSpPr>
        <p:sp>
          <p:nvSpPr>
            <p:cNvPr id="311"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2"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3"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14"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15"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6"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7"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8"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19"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0"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1"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22"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3"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4"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5"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6"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27"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8"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29"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0"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1"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2"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3"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4"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5"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6"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7"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8"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39"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0"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1"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2"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3"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44"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345"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346"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34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sp>
        <p:nvSpPr>
          <p:cNvPr id="348"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Click to edit Master title style</a:t>
            </a:r>
            <a:endParaRPr b="0" lang="en-US" sz="3600" spc="-1" strike="noStrike">
              <a:solidFill>
                <a:srgbClr val="ffffff"/>
              </a:solidFill>
              <a:latin typeface="Segoe UI"/>
            </a:endParaRPr>
          </a:p>
        </p:txBody>
      </p:sp>
      <p:sp>
        <p:nvSpPr>
          <p:cNvPr id="349" name="PlaceHolder 2"/>
          <p:cNvSpPr>
            <a:spLocks noGrp="1"/>
          </p:cNvSpPr>
          <p:nvPr>
            <p:ph type="body"/>
          </p:nvPr>
        </p:nvSpPr>
        <p:spPr>
          <a:xfrm>
            <a:off x="586440" y="1434240"/>
            <a:ext cx="11018160" cy="3977640"/>
          </a:xfrm>
          <a:prstGeom prst="rect">
            <a:avLst/>
          </a:prstGeom>
          <a:noFill/>
          <a:ln w="0">
            <a:noFill/>
          </a:ln>
        </p:spPr>
        <p:txBody>
          <a:bodyPr lIns="0" rIns="0" tIns="0" bIns="0" anchor="t">
            <a:noAutofit/>
          </a:bodyPr>
          <a:p>
            <a:pPr>
              <a:lnSpc>
                <a:spcPct val="100000"/>
              </a:lnSpc>
              <a:spcBef>
                <a:spcPts val="561"/>
              </a:spcBef>
              <a:buNone/>
              <a:tabLst>
                <a:tab algn="l" pos="0"/>
              </a:tabLst>
            </a:pPr>
            <a:r>
              <a:rPr b="0" lang="en-US" sz="2800" spc="-1" strike="noStrike">
                <a:latin typeface="Segoe UI Semilight"/>
              </a:rPr>
              <a:t>Click to edit Master text styles</a:t>
            </a:r>
            <a:endParaRPr b="0" lang="en-US" sz="2800" spc="-1" strike="noStrike">
              <a:solidFill>
                <a:srgbClr val="ffffff"/>
              </a:solidFill>
              <a:latin typeface="Segoe UI Semilight"/>
            </a:endParaRPr>
          </a:p>
          <a:p>
            <a:pPr marL="228600">
              <a:lnSpc>
                <a:spcPct val="100000"/>
              </a:lnSpc>
              <a:spcBef>
                <a:spcPts val="400"/>
              </a:spcBef>
              <a:buNone/>
              <a:tabLst>
                <a:tab algn="l" pos="0"/>
              </a:tabLst>
            </a:pPr>
            <a:r>
              <a:rPr b="0" lang="en-US" sz="2000" spc="-1" strike="noStrike">
                <a:latin typeface="Segoe UI"/>
              </a:rPr>
              <a:t>Second level</a:t>
            </a:r>
            <a:endParaRPr b="0" lang="en-US" sz="2000" spc="-1" strike="noStrike">
              <a:solidFill>
                <a:srgbClr val="ffffff"/>
              </a:solidFill>
              <a:latin typeface="Segoe UI Semilight"/>
            </a:endParaRPr>
          </a:p>
          <a:p>
            <a:pPr marL="457200">
              <a:lnSpc>
                <a:spcPct val="100000"/>
              </a:lnSpc>
              <a:spcBef>
                <a:spcPts val="320"/>
              </a:spcBef>
              <a:buNone/>
              <a:tabLst>
                <a:tab algn="l" pos="0"/>
              </a:tabLst>
            </a:pPr>
            <a:r>
              <a:rPr b="0" lang="en-US" sz="1600" spc="-1" strike="noStrike">
                <a:latin typeface="Segoe UI"/>
              </a:rPr>
              <a:t>Third level</a:t>
            </a:r>
            <a:endParaRPr b="0" lang="en-US" sz="1600" spc="-1" strike="noStrike">
              <a:solidFill>
                <a:srgbClr val="ffffff"/>
              </a:solidFill>
              <a:latin typeface="Segoe UI Semilight"/>
            </a:endParaRPr>
          </a:p>
          <a:p>
            <a:pPr marL="685800">
              <a:lnSpc>
                <a:spcPct val="100000"/>
              </a:lnSpc>
              <a:spcBef>
                <a:spcPts val="281"/>
              </a:spcBef>
              <a:buNone/>
              <a:tabLst>
                <a:tab algn="l" pos="0"/>
              </a:tabLst>
            </a:pPr>
            <a:r>
              <a:rPr b="0" lang="en-US" sz="1400" spc="-1" strike="noStrike">
                <a:latin typeface="Segoe UI"/>
              </a:rPr>
              <a:t>Fourth level</a:t>
            </a:r>
            <a:endParaRPr b="0" lang="en-US" sz="1400" spc="-1" strike="noStrike">
              <a:solidFill>
                <a:srgbClr val="ffffff"/>
              </a:solidFill>
              <a:latin typeface="Segoe UI Semilight"/>
            </a:endParaRPr>
          </a:p>
          <a:p>
            <a:pPr marL="914400">
              <a:lnSpc>
                <a:spcPct val="100000"/>
              </a:lnSpc>
              <a:spcBef>
                <a:spcPts val="281"/>
              </a:spcBef>
              <a:buNone/>
              <a:tabLst>
                <a:tab algn="l" pos="0"/>
              </a:tabLst>
            </a:pPr>
            <a:r>
              <a:rPr b="0" lang="en-US" sz="1400" spc="-1" strike="noStrike">
                <a:latin typeface="Segoe UI"/>
              </a:rPr>
              <a:t>Fifth level</a:t>
            </a:r>
            <a:endParaRPr b="0" lang="en-US" sz="1400" spc="-1" strike="noStrike">
              <a:solidFill>
                <a:srgbClr val="ffffff"/>
              </a:solidFill>
              <a:latin typeface="Segoe UI Semilight"/>
            </a:endParaRPr>
          </a:p>
        </p:txBody>
      </p:sp>
      <p:pic>
        <p:nvPicPr>
          <p:cNvPr id="350" name="Picture 4" descr=""/>
          <p:cNvPicPr/>
          <p:nvPr/>
        </p:nvPicPr>
        <p:blipFill>
          <a:blip r:embed="rId3"/>
          <a:stretch/>
        </p:blipFill>
        <p:spPr>
          <a:xfrm>
            <a:off x="0" y="6017400"/>
            <a:ext cx="12191760" cy="257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387" name="GRID"/>
          <p:cNvGrpSpPr/>
          <p:nvPr/>
        </p:nvGrpSpPr>
        <p:grpSpPr>
          <a:xfrm>
            <a:off x="0" y="0"/>
            <a:ext cx="12192120" cy="6858360"/>
            <a:chOff x="0" y="0"/>
            <a:chExt cx="12192120" cy="6858360"/>
          </a:xfrm>
        </p:grpSpPr>
        <p:sp>
          <p:nvSpPr>
            <p:cNvPr id="388"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89"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0"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91"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92"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3"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4"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5"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6"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7"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398"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399"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0"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1"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2"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3"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04"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5"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6"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7"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8"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09"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0"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1"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2"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3"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4"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5"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6"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7"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8"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19"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20"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21"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422"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423"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42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sp>
        <p:nvSpPr>
          <p:cNvPr id="425" name="PlaceHolder 1"/>
          <p:cNvSpPr>
            <a:spLocks noGrp="1"/>
          </p:cNvSpPr>
          <p:nvPr>
            <p:ph type="title"/>
          </p:nvPr>
        </p:nvSpPr>
        <p:spPr>
          <a:xfrm>
            <a:off x="585360" y="2388960"/>
            <a:ext cx="9143640" cy="1145160"/>
          </a:xfrm>
          <a:prstGeom prst="rect">
            <a:avLst/>
          </a:prstGeom>
          <a:noFill/>
          <a:ln w="0">
            <a:noFill/>
          </a:ln>
        </p:spPr>
        <p:txBody>
          <a:bodyPr lIns="0" rIns="0" tIns="0" bIns="0" anchor="b">
            <a:noAutofit/>
          </a:bodyPr>
          <a:p>
            <a:pPr>
              <a:lnSpc>
                <a:spcPct val="90000"/>
              </a:lnSpc>
              <a:buNone/>
            </a:pPr>
            <a:r>
              <a:rPr b="0" lang="en-US" sz="3600" spc="-52" strike="noStrike">
                <a:latin typeface="Segoe UI Semibold"/>
              </a:rPr>
              <a:t>Click to add copy</a:t>
            </a:r>
            <a:endParaRPr b="0" lang="en-US" sz="3600" spc="-1" strike="noStrike">
              <a:solidFill>
                <a:srgbClr val="ffffff"/>
              </a:solidFill>
              <a:latin typeface="Segoe UI"/>
            </a:endParaRPr>
          </a:p>
        </p:txBody>
      </p:sp>
      <p:pic>
        <p:nvPicPr>
          <p:cNvPr id="426" name="Picture 4" descr="A close up of a logo&#10;&#10;Description automatically generated"/>
          <p:cNvPicPr/>
          <p:nvPr/>
        </p:nvPicPr>
        <p:blipFill>
          <a:blip r:embed="rId3"/>
          <a:srcRect l="25754" t="-137" r="8703" b="10286"/>
          <a:stretch/>
        </p:blipFill>
        <p:spPr>
          <a:xfrm>
            <a:off x="0" y="727200"/>
            <a:ext cx="12191760" cy="6130440"/>
          </a:xfrm>
          <a:prstGeom prst="rect">
            <a:avLst/>
          </a:prstGeom>
          <a:ln w="0">
            <a:noFill/>
          </a:ln>
        </p:spPr>
      </p:pic>
      <p:sp>
        <p:nvSpPr>
          <p:cNvPr id="42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pc="-1" strike="noStrike">
                <a:solidFill>
                  <a:srgbClr val="ffffff"/>
                </a:solidFill>
                <a:latin typeface="Segoe UI Semilight"/>
              </a:rPr>
              <a:t>Click to edit the outline text format</a:t>
            </a:r>
            <a:endParaRPr b="0" lang="en-US" sz="2800" spc="-1" strike="noStrike">
              <a:solidFill>
                <a:srgbClr val="ffffff"/>
              </a:solidFill>
              <a:latin typeface="Segoe UI Semilight"/>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Segoe UI"/>
              </a:rPr>
              <a:t>Second Outline Level</a:t>
            </a:r>
            <a:endParaRPr b="0" lang="en-US" sz="1600" spc="-1" strike="noStrike">
              <a:solidFill>
                <a:srgbClr val="ffffff"/>
              </a:solidFill>
              <a:latin typeface="Segoe UI"/>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Segoe UI"/>
              </a:rPr>
              <a:t>Third Outline Level</a:t>
            </a:r>
            <a:endParaRPr b="0" lang="en-US" sz="1400" spc="-1" strike="noStrike">
              <a:solidFill>
                <a:srgbClr val="ffffff"/>
              </a:solidFill>
              <a:latin typeface="Segoe UI"/>
            </a:endParaRPr>
          </a:p>
          <a:p>
            <a:pPr lvl="3" marL="1728000" indent="-216000">
              <a:spcBef>
                <a:spcPts val="567"/>
              </a:spcBef>
              <a:buClr>
                <a:srgbClr val="ffffff"/>
              </a:buClr>
              <a:buSzPct val="75000"/>
              <a:buFont typeface="Symbol" charset="2"/>
              <a:buChar char=""/>
            </a:pPr>
            <a:r>
              <a:rPr b="0" lang="en-US" sz="1400" spc="-1" strike="noStrike">
                <a:solidFill>
                  <a:srgbClr val="ffffff"/>
                </a:solidFill>
                <a:latin typeface="Segoe UI"/>
              </a:rPr>
              <a:t>Fourth Outline Level</a:t>
            </a:r>
            <a:endParaRPr b="0" lang="en-US" sz="1400" spc="-1" strike="noStrike">
              <a:solidFill>
                <a:srgbClr val="ffffff"/>
              </a:solidFill>
              <a:latin typeface="Segoe U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464" name="GRID"/>
          <p:cNvGrpSpPr/>
          <p:nvPr/>
        </p:nvGrpSpPr>
        <p:grpSpPr>
          <a:xfrm>
            <a:off x="0" y="0"/>
            <a:ext cx="12192120" cy="6858360"/>
            <a:chOff x="0" y="0"/>
            <a:chExt cx="12192120" cy="6858360"/>
          </a:xfrm>
        </p:grpSpPr>
        <p:sp>
          <p:nvSpPr>
            <p:cNvPr id="465" name="Straight Connector 6"/>
            <p:cNvSpPr/>
            <p:nvPr/>
          </p:nvSpPr>
          <p:spPr>
            <a:xfrm>
              <a:off x="0" y="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66" name="Straight Connector 8"/>
            <p:cNvSpPr/>
            <p:nvPr/>
          </p:nvSpPr>
          <p:spPr>
            <a:xfrm>
              <a:off x="0" y="292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67" name="Straight Connector 9"/>
            <p:cNvSpPr/>
            <p:nvPr/>
          </p:nvSpPr>
          <p:spPr>
            <a:xfrm>
              <a:off x="0" y="58500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68" name="Straight Connector 10"/>
            <p:cNvSpPr/>
            <p:nvPr/>
          </p:nvSpPr>
          <p:spPr>
            <a:xfrm>
              <a:off x="0" y="6272640"/>
              <a:ext cx="12188880" cy="36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69" name="Straight Connector 11"/>
            <p:cNvSpPr/>
            <p:nvPr/>
          </p:nvSpPr>
          <p:spPr>
            <a:xfrm>
              <a:off x="0" y="65653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0" name="Straight Connector 12"/>
            <p:cNvSpPr/>
            <p:nvPr/>
          </p:nvSpPr>
          <p:spPr>
            <a:xfrm>
              <a:off x="0" y="68580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1" name="Straight Connector 13"/>
            <p:cNvSpPr/>
            <p:nvPr/>
          </p:nvSpPr>
          <p:spPr>
            <a:xfrm>
              <a:off x="0" y="8776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2" name="Straight Connector 14"/>
            <p:cNvSpPr/>
            <p:nvPr/>
          </p:nvSpPr>
          <p:spPr>
            <a:xfrm>
              <a:off x="0" y="1170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3" name="Straight Connector 15"/>
            <p:cNvSpPr/>
            <p:nvPr/>
          </p:nvSpPr>
          <p:spPr>
            <a:xfrm>
              <a:off x="0" y="1463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4" name="Straight Connector 16"/>
            <p:cNvSpPr/>
            <p:nvPr/>
          </p:nvSpPr>
          <p:spPr>
            <a:xfrm>
              <a:off x="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5" name="Straight Connector 17"/>
            <p:cNvSpPr/>
            <p:nvPr/>
          </p:nvSpPr>
          <p:spPr>
            <a:xfrm>
              <a:off x="58500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76" name="Straight Connector 18"/>
            <p:cNvSpPr/>
            <p:nvPr/>
          </p:nvSpPr>
          <p:spPr>
            <a:xfrm>
              <a:off x="29232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7" name="Straight Connector 19"/>
            <p:cNvSpPr/>
            <p:nvPr/>
          </p:nvSpPr>
          <p:spPr>
            <a:xfrm>
              <a:off x="8776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8" name="Straight Connector 20"/>
            <p:cNvSpPr/>
            <p:nvPr/>
          </p:nvSpPr>
          <p:spPr>
            <a:xfrm>
              <a:off x="11703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79" name="Straight Connector 21"/>
            <p:cNvSpPr/>
            <p:nvPr/>
          </p:nvSpPr>
          <p:spPr>
            <a:xfrm>
              <a:off x="1102140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0" name="Straight Connector 22"/>
            <p:cNvSpPr/>
            <p:nvPr/>
          </p:nvSpPr>
          <p:spPr>
            <a:xfrm>
              <a:off x="11606760" y="0"/>
              <a:ext cx="360" cy="6858000"/>
            </a:xfrm>
            <a:prstGeom prst="line">
              <a:avLst/>
            </a:prstGeom>
            <a:ln w="3175">
              <a:solidFill>
                <a:srgbClr val="df45d4"/>
              </a:solidFill>
              <a:round/>
            </a:ln>
          </p:spPr>
          <p:style>
            <a:lnRef idx="1">
              <a:schemeClr val="accent1"/>
            </a:lnRef>
            <a:fillRef idx="0">
              <a:schemeClr val="accent1"/>
            </a:fillRef>
            <a:effectRef idx="0">
              <a:schemeClr val="accent1"/>
            </a:effectRef>
            <a:fontRef idx="minor"/>
          </p:style>
        </p:sp>
        <p:sp>
          <p:nvSpPr>
            <p:cNvPr id="481" name="Straight Connector 23"/>
            <p:cNvSpPr/>
            <p:nvPr/>
          </p:nvSpPr>
          <p:spPr>
            <a:xfrm>
              <a:off x="11314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2" name="Straight Connector 24"/>
            <p:cNvSpPr/>
            <p:nvPr/>
          </p:nvSpPr>
          <p:spPr>
            <a:xfrm>
              <a:off x="1189908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3" name="Straight Connector 25"/>
            <p:cNvSpPr/>
            <p:nvPr/>
          </p:nvSpPr>
          <p:spPr>
            <a:xfrm>
              <a:off x="12191760" y="0"/>
              <a:ext cx="360" cy="685800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4" name="Straight Connector 26"/>
            <p:cNvSpPr/>
            <p:nvPr/>
          </p:nvSpPr>
          <p:spPr>
            <a:xfrm>
              <a:off x="0" y="17553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5" name="Straight Connector 27"/>
            <p:cNvSpPr/>
            <p:nvPr/>
          </p:nvSpPr>
          <p:spPr>
            <a:xfrm>
              <a:off x="0" y="20480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6" name="Straight Connector 28"/>
            <p:cNvSpPr/>
            <p:nvPr/>
          </p:nvSpPr>
          <p:spPr>
            <a:xfrm>
              <a:off x="0" y="23407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7" name="Straight Connector 29"/>
            <p:cNvSpPr/>
            <p:nvPr/>
          </p:nvSpPr>
          <p:spPr>
            <a:xfrm>
              <a:off x="0" y="2633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8" name="Straight Connector 30"/>
            <p:cNvSpPr/>
            <p:nvPr/>
          </p:nvSpPr>
          <p:spPr>
            <a:xfrm>
              <a:off x="0" y="2926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89" name="Straight Connector 31"/>
            <p:cNvSpPr/>
            <p:nvPr/>
          </p:nvSpPr>
          <p:spPr>
            <a:xfrm>
              <a:off x="0" y="32184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0" name="Straight Connector 32"/>
            <p:cNvSpPr/>
            <p:nvPr/>
          </p:nvSpPr>
          <p:spPr>
            <a:xfrm>
              <a:off x="0" y="35110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1" name="Straight Connector 38"/>
            <p:cNvSpPr/>
            <p:nvPr/>
          </p:nvSpPr>
          <p:spPr>
            <a:xfrm>
              <a:off x="0" y="38037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2" name="Straight Connector 39"/>
            <p:cNvSpPr/>
            <p:nvPr/>
          </p:nvSpPr>
          <p:spPr>
            <a:xfrm>
              <a:off x="0" y="4096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3" name="Straight Connector 40"/>
            <p:cNvSpPr/>
            <p:nvPr/>
          </p:nvSpPr>
          <p:spPr>
            <a:xfrm>
              <a:off x="0" y="4389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4" name="Straight Connector 41"/>
            <p:cNvSpPr/>
            <p:nvPr/>
          </p:nvSpPr>
          <p:spPr>
            <a:xfrm>
              <a:off x="0" y="468144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5" name="Straight Connector 42"/>
            <p:cNvSpPr/>
            <p:nvPr/>
          </p:nvSpPr>
          <p:spPr>
            <a:xfrm>
              <a:off x="0" y="497412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6" name="Straight Connector 43"/>
            <p:cNvSpPr/>
            <p:nvPr/>
          </p:nvSpPr>
          <p:spPr>
            <a:xfrm>
              <a:off x="0" y="526680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7" name="Straight Connector 44"/>
            <p:cNvSpPr/>
            <p:nvPr/>
          </p:nvSpPr>
          <p:spPr>
            <a:xfrm>
              <a:off x="0" y="555948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sp>
          <p:nvSpPr>
            <p:cNvPr id="498" name="Straight Connector 45"/>
            <p:cNvSpPr/>
            <p:nvPr/>
          </p:nvSpPr>
          <p:spPr>
            <a:xfrm>
              <a:off x="0" y="5852160"/>
              <a:ext cx="12188880" cy="360"/>
            </a:xfrm>
            <a:prstGeom prst="line">
              <a:avLst/>
            </a:prstGeom>
            <a:ln w="3175">
              <a:solidFill>
                <a:srgbClr val="ffffff">
                  <a:alpha val="20000"/>
                </a:srgbClr>
              </a:solidFill>
              <a:round/>
            </a:ln>
          </p:spPr>
          <p:style>
            <a:lnRef idx="1">
              <a:schemeClr val="accent1"/>
            </a:lnRef>
            <a:fillRef idx="0">
              <a:schemeClr val="accent1"/>
            </a:fillRef>
            <a:effectRef idx="0">
              <a:schemeClr val="accent1"/>
            </a:effectRef>
            <a:fontRef idx="minor"/>
          </p:style>
        </p:sp>
      </p:grpSp>
      <p:sp>
        <p:nvSpPr>
          <p:cNvPr id="499" name=".64 square" hidden="1"/>
          <p:cNvSpPr/>
          <p:nvPr/>
        </p:nvSpPr>
        <p:spPr>
          <a:xfrm>
            <a:off x="0" y="0"/>
            <a:ext cx="585000" cy="58500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sp>
        <p:nvSpPr>
          <p:cNvPr id="500" name=".32 square" hidden="1"/>
          <p:cNvSpPr/>
          <p:nvPr/>
        </p:nvSpPr>
        <p:spPr>
          <a:xfrm>
            <a:off x="0" y="0"/>
            <a:ext cx="292320" cy="292320"/>
          </a:xfrm>
          <a:prstGeom prst="rect">
            <a:avLst/>
          </a:prstGeom>
          <a:solidFill>
            <a:schemeClr val="tx1">
              <a:alpha val="17000"/>
            </a:schemeClr>
          </a:solidFill>
          <a:ln>
            <a:noFill/>
          </a:ln>
        </p:spPr>
        <p:style>
          <a:lnRef idx="1">
            <a:schemeClr val="accent2"/>
          </a:lnRef>
          <a:fillRef idx="3">
            <a:schemeClr val="accent2"/>
          </a:fillRef>
          <a:effectRef idx="2">
            <a:schemeClr val="accent2"/>
          </a:effectRef>
          <a:fontRef idx="minor"/>
        </p:style>
      </p:sp>
      <p:pic>
        <p:nvPicPr>
          <p:cNvPr id="501"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ln w="0">
            <a:noFill/>
          </a:ln>
        </p:spPr>
      </p:pic>
      <p:pic>
        <p:nvPicPr>
          <p:cNvPr id="502" name="Picture 4" descr="A close up of a logo&#10;&#10;Description automatically generated"/>
          <p:cNvPicPr/>
          <p:nvPr/>
        </p:nvPicPr>
        <p:blipFill>
          <a:blip r:embed="rId3"/>
          <a:srcRect l="25754" t="-137" r="8703" b="10286"/>
          <a:stretch/>
        </p:blipFill>
        <p:spPr>
          <a:xfrm>
            <a:off x="0" y="727200"/>
            <a:ext cx="12191760" cy="6130440"/>
          </a:xfrm>
          <a:prstGeom prst="rect">
            <a:avLst/>
          </a:prstGeom>
          <a:ln w="0">
            <a:noFill/>
          </a:ln>
        </p:spPr>
      </p:pic>
      <p:pic>
        <p:nvPicPr>
          <p:cNvPr id="503" name="Picture 5" descr=""/>
          <p:cNvPicPr/>
          <p:nvPr/>
        </p:nvPicPr>
        <p:blipFill>
          <a:blip r:embed="rId4"/>
          <a:stretch/>
        </p:blipFill>
        <p:spPr>
          <a:xfrm>
            <a:off x="587520" y="595800"/>
            <a:ext cx="2132640" cy="402120"/>
          </a:xfrm>
          <a:prstGeom prst="rect">
            <a:avLst/>
          </a:prstGeom>
          <a:ln w="0">
            <a:noFill/>
          </a:ln>
        </p:spPr>
      </p:pic>
      <p:sp>
        <p:nvSpPr>
          <p:cNvPr id="5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770" spc="-1" strike="noStrike">
                <a:solidFill>
                  <a:srgbClr val="ffffff"/>
                </a:solidFill>
                <a:latin typeface="Segoe UI"/>
              </a:rPr>
              <a:t>Click to edit the title text format</a:t>
            </a:r>
            <a:endParaRPr b="0" lang="en-US" sz="1770" spc="-1" strike="noStrike">
              <a:solidFill>
                <a:srgbClr val="ffffff"/>
              </a:solidFill>
              <a:latin typeface="Segoe UI"/>
            </a:endParaRPr>
          </a:p>
        </p:txBody>
      </p:sp>
      <p:sp>
        <p:nvSpPr>
          <p:cNvPr id="5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pc="-1" strike="noStrike">
                <a:solidFill>
                  <a:srgbClr val="ffffff"/>
                </a:solidFill>
                <a:latin typeface="Segoe UI Semilight"/>
              </a:rPr>
              <a:t>Click to edit the outline text format</a:t>
            </a:r>
            <a:endParaRPr b="0" lang="en-US" sz="2800" spc="-1" strike="noStrike">
              <a:solidFill>
                <a:srgbClr val="ffffff"/>
              </a:solidFill>
              <a:latin typeface="Segoe UI Semilight"/>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Segoe UI"/>
              </a:rPr>
              <a:t>Second Outline Level</a:t>
            </a:r>
            <a:endParaRPr b="0" lang="en-US" sz="1600" spc="-1" strike="noStrike">
              <a:solidFill>
                <a:srgbClr val="ffffff"/>
              </a:solidFill>
              <a:latin typeface="Segoe UI"/>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Segoe UI"/>
              </a:rPr>
              <a:t>Third Outline Level</a:t>
            </a:r>
            <a:endParaRPr b="0" lang="en-US" sz="1400" spc="-1" strike="noStrike">
              <a:solidFill>
                <a:srgbClr val="ffffff"/>
              </a:solidFill>
              <a:latin typeface="Segoe UI"/>
            </a:endParaRPr>
          </a:p>
          <a:p>
            <a:pPr lvl="3" marL="1728000" indent="-216000">
              <a:spcBef>
                <a:spcPts val="567"/>
              </a:spcBef>
              <a:buClr>
                <a:srgbClr val="ffffff"/>
              </a:buClr>
              <a:buSzPct val="75000"/>
              <a:buFont typeface="Symbol" charset="2"/>
              <a:buChar char=""/>
            </a:pPr>
            <a:r>
              <a:rPr b="0" lang="en-US" sz="1400" spc="-1" strike="noStrike">
                <a:solidFill>
                  <a:srgbClr val="ffffff"/>
                </a:solidFill>
                <a:latin typeface="Segoe UI"/>
              </a:rPr>
              <a:t>Fourth Outline Level</a:t>
            </a:r>
            <a:endParaRPr b="0" lang="en-US" sz="1400" spc="-1" strike="noStrike">
              <a:solidFill>
                <a:srgbClr val="ffffff"/>
              </a:solidFill>
              <a:latin typeface="Segoe U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Data Science Tools</a:t>
            </a:r>
            <a:endParaRPr b="0" lang="en-US" sz="3600" spc="-1" strike="noStrike">
              <a:solidFill>
                <a:srgbClr val="ffffff"/>
              </a:solidFill>
              <a:latin typeface="Segoe UI"/>
            </a:endParaRPr>
          </a:p>
        </p:txBody>
      </p:sp>
      <p:pic>
        <p:nvPicPr>
          <p:cNvPr id="564" name="Picture 4" descr="A logo with a black background&#10;&#10;Description automatically generated"/>
          <p:cNvPicPr/>
          <p:nvPr/>
        </p:nvPicPr>
        <p:blipFill>
          <a:blip r:embed="rId1"/>
          <a:stretch/>
        </p:blipFill>
        <p:spPr>
          <a:xfrm>
            <a:off x="5571360" y="1128240"/>
            <a:ext cx="2051280" cy="2509920"/>
          </a:xfrm>
          <a:prstGeom prst="rect">
            <a:avLst/>
          </a:prstGeom>
          <a:ln w="0">
            <a:noFill/>
          </a:ln>
          <a:effectLst>
            <a:glow rad="114480">
              <a:srgbClr val="ffffff"/>
            </a:glow>
          </a:effectLst>
        </p:spPr>
      </p:pic>
      <p:pic>
        <p:nvPicPr>
          <p:cNvPr id="565" name="Picture 5" descr="jupyter notebook logo"/>
          <p:cNvPicPr/>
          <p:nvPr/>
        </p:nvPicPr>
        <p:blipFill>
          <a:blip r:embed="rId2"/>
          <a:stretch/>
        </p:blipFill>
        <p:spPr>
          <a:xfrm>
            <a:off x="403560" y="1659600"/>
            <a:ext cx="4606560" cy="2303280"/>
          </a:xfrm>
          <a:prstGeom prst="rect">
            <a:avLst/>
          </a:prstGeom>
          <a:ln w="0">
            <a:noFill/>
          </a:ln>
        </p:spPr>
      </p:pic>
      <p:pic>
        <p:nvPicPr>
          <p:cNvPr id="566" name="Picture 23" descr="python logo"/>
          <p:cNvPicPr/>
          <p:nvPr/>
        </p:nvPicPr>
        <p:blipFill>
          <a:blip r:embed="rId3"/>
          <a:stretch/>
        </p:blipFill>
        <p:spPr>
          <a:xfrm>
            <a:off x="5140440" y="4277520"/>
            <a:ext cx="2908440" cy="852120"/>
          </a:xfrm>
          <a:prstGeom prst="rect">
            <a:avLst/>
          </a:prstGeom>
          <a:ln w="0">
            <a:noFill/>
          </a:ln>
        </p:spPr>
      </p:pic>
      <p:pic>
        <p:nvPicPr>
          <p:cNvPr id="567" name="Picture 10" descr="numpy logo"/>
          <p:cNvPicPr/>
          <p:nvPr/>
        </p:nvPicPr>
        <p:blipFill>
          <a:blip r:embed="rId4"/>
          <a:stretch/>
        </p:blipFill>
        <p:spPr>
          <a:xfrm>
            <a:off x="9288360" y="2448000"/>
            <a:ext cx="2588040" cy="1024560"/>
          </a:xfrm>
          <a:prstGeom prst="rect">
            <a:avLst/>
          </a:prstGeom>
          <a:ln w="0">
            <a:noFill/>
          </a:ln>
        </p:spPr>
      </p:pic>
      <p:pic>
        <p:nvPicPr>
          <p:cNvPr id="568" name="Picture 12" descr="microsoft azure logo"/>
          <p:cNvPicPr/>
          <p:nvPr/>
        </p:nvPicPr>
        <p:blipFill>
          <a:blip r:embed="rId5"/>
          <a:stretch/>
        </p:blipFill>
        <p:spPr>
          <a:xfrm>
            <a:off x="7955640" y="4763880"/>
            <a:ext cx="3579120" cy="1034640"/>
          </a:xfrm>
          <a:prstGeom prst="rect">
            <a:avLst/>
          </a:prstGeom>
          <a:ln w="0">
            <a:noFill/>
          </a:ln>
        </p:spPr>
      </p:pic>
      <p:pic>
        <p:nvPicPr>
          <p:cNvPr id="569" name="Picture 13" descr="matplotlib logo"/>
          <p:cNvPicPr/>
          <p:nvPr/>
        </p:nvPicPr>
        <p:blipFill>
          <a:blip r:embed="rId6"/>
          <a:stretch/>
        </p:blipFill>
        <p:spPr>
          <a:xfrm>
            <a:off x="1233000" y="4974120"/>
            <a:ext cx="4587480" cy="917280"/>
          </a:xfrm>
          <a:prstGeom prst="rect">
            <a:avLst/>
          </a:prstGeom>
          <a:ln w="0">
            <a:noFill/>
          </a:ln>
        </p:spPr>
      </p:pic>
      <p:pic>
        <p:nvPicPr>
          <p:cNvPr id="570" name="Picture 2" descr="A logo with a black background&#10;&#10;Description automatically generated"/>
          <p:cNvPicPr/>
          <p:nvPr/>
        </p:nvPicPr>
        <p:blipFill>
          <a:blip r:embed="rId7"/>
          <a:stretch/>
        </p:blipFill>
        <p:spPr>
          <a:xfrm>
            <a:off x="8470800" y="925200"/>
            <a:ext cx="1774080" cy="1145160"/>
          </a:xfrm>
          <a:prstGeom prst="rect">
            <a:avLst/>
          </a:prstGeom>
          <a:ln w="0">
            <a:noFill/>
          </a:ln>
        </p:spPr>
      </p:pic>
    </p:spTree>
  </p:cSld>
  <p:transition spd="med">
    <p:fade/>
  </p:transition>
  <p:timing>
    <p:tnLst>
      <p:par>
        <p:cTn id="69" dur="indefinite" restart="never" nodeType="tmRoot">
          <p:childTnLst>
            <p:seq>
              <p:cTn id="70" dur="indefinite" nodeType="mainSeq">
                <p:childTnLst>
                  <p:par>
                    <p:cTn id="71" fill="hold">
                      <p:stCondLst>
                        <p:cond delay="0"/>
                      </p:stCondLst>
                      <p:childTnLst>
                        <p:par>
                          <p:cTn id="72" fill="hold">
                            <p:stCondLst>
                              <p:cond delay="0"/>
                            </p:stCondLst>
                            <p:childTnLst>
                              <p:par>
                                <p:cTn id="73" nodeType="afterEffect" fill="hold" presetClass="entr" presetID="10">
                                  <p:stCondLst>
                                    <p:cond delay="0"/>
                                  </p:stCondLst>
                                  <p:childTnLst>
                                    <p:set>
                                      <p:cBhvr>
                                        <p:cTn id="74" dur="1" fill="hold">
                                          <p:stCondLst>
                                            <p:cond delay="0"/>
                                          </p:stCondLst>
                                        </p:cTn>
                                        <p:tgtEl>
                                          <p:spTgt spid="565"/>
                                        </p:tgtEl>
                                        <p:attrNameLst>
                                          <p:attrName>style.visibility</p:attrName>
                                        </p:attrNameLst>
                                      </p:cBhvr>
                                      <p:to>
                                        <p:strVal val="visible"/>
                                      </p:to>
                                    </p:set>
                                    <p:animEffect filter="fade" transition="in">
                                      <p:cBhvr additive="repl">
                                        <p:cTn id="75" dur="250"/>
                                        <p:tgtEl>
                                          <p:spTgt spid="565"/>
                                        </p:tgtEl>
                                      </p:cBhvr>
                                    </p:animEffect>
                                  </p:childTnLst>
                                </p:cTn>
                              </p:par>
                            </p:childTnLst>
                          </p:cTn>
                        </p:par>
                        <p:par>
                          <p:cTn id="76" fill="hold">
                            <p:stCondLst>
                              <p:cond delay="250"/>
                            </p:stCondLst>
                            <p:childTnLst>
                              <p:par>
                                <p:cTn id="77" nodeType="afterEffect" fill="hold" presetClass="entr" presetID="10">
                                  <p:stCondLst>
                                    <p:cond delay="0"/>
                                  </p:stCondLst>
                                  <p:childTnLst>
                                    <p:set>
                                      <p:cBhvr>
                                        <p:cTn id="78" dur="1" fill="hold">
                                          <p:stCondLst>
                                            <p:cond delay="0"/>
                                          </p:stCondLst>
                                        </p:cTn>
                                        <p:tgtEl>
                                          <p:spTgt spid="566"/>
                                        </p:tgtEl>
                                        <p:attrNameLst>
                                          <p:attrName>style.visibility</p:attrName>
                                        </p:attrNameLst>
                                      </p:cBhvr>
                                      <p:to>
                                        <p:strVal val="visible"/>
                                      </p:to>
                                    </p:set>
                                    <p:animEffect filter="fade" transition="in">
                                      <p:cBhvr additive="repl">
                                        <p:cTn id="79" dur="250"/>
                                        <p:tgtEl>
                                          <p:spTgt spid="566"/>
                                        </p:tgtEl>
                                      </p:cBhvr>
                                    </p:animEffect>
                                  </p:childTnLst>
                                </p:cTn>
                              </p:par>
                            </p:childTnLst>
                          </p:cTn>
                        </p:par>
                        <p:par>
                          <p:cTn id="80" fill="hold">
                            <p:stCondLst>
                              <p:cond delay="500"/>
                            </p:stCondLst>
                            <p:childTnLst>
                              <p:par>
                                <p:cTn id="81" nodeType="afterEffect" fill="hold" presetClass="entr" presetID="10">
                                  <p:stCondLst>
                                    <p:cond delay="0"/>
                                  </p:stCondLst>
                                  <p:childTnLst>
                                    <p:set>
                                      <p:cBhvr>
                                        <p:cTn id="82" dur="1" fill="hold">
                                          <p:stCondLst>
                                            <p:cond delay="0"/>
                                          </p:stCondLst>
                                        </p:cTn>
                                        <p:tgtEl>
                                          <p:spTgt spid="564"/>
                                        </p:tgtEl>
                                        <p:attrNameLst>
                                          <p:attrName>style.visibility</p:attrName>
                                        </p:attrNameLst>
                                      </p:cBhvr>
                                      <p:to>
                                        <p:strVal val="visible"/>
                                      </p:to>
                                    </p:set>
                                    <p:animEffect filter="fade" transition="in">
                                      <p:cBhvr additive="repl">
                                        <p:cTn id="83" dur="250"/>
                                        <p:tgtEl>
                                          <p:spTgt spid="564"/>
                                        </p:tgtEl>
                                      </p:cBhvr>
                                    </p:animEffect>
                                  </p:childTnLst>
                                </p:cTn>
                              </p:par>
                            </p:childTnLst>
                          </p:cTn>
                        </p:par>
                        <p:par>
                          <p:cTn id="84" fill="hold">
                            <p:stCondLst>
                              <p:cond delay="750"/>
                            </p:stCondLst>
                            <p:childTnLst>
                              <p:par>
                                <p:cTn id="85" nodeType="afterEffect" fill="hold" presetClass="entr" presetID="10">
                                  <p:stCondLst>
                                    <p:cond delay="0"/>
                                  </p:stCondLst>
                                  <p:childTnLst>
                                    <p:set>
                                      <p:cBhvr>
                                        <p:cTn id="86" dur="1" fill="hold">
                                          <p:stCondLst>
                                            <p:cond delay="0"/>
                                          </p:stCondLst>
                                        </p:cTn>
                                        <p:tgtEl>
                                          <p:spTgt spid="568"/>
                                        </p:tgtEl>
                                        <p:attrNameLst>
                                          <p:attrName>style.visibility</p:attrName>
                                        </p:attrNameLst>
                                      </p:cBhvr>
                                      <p:to>
                                        <p:strVal val="visible"/>
                                      </p:to>
                                    </p:set>
                                    <p:animEffect filter="fade" transition="in">
                                      <p:cBhvr additive="repl">
                                        <p:cTn id="87" dur="250"/>
                                        <p:tgtEl>
                                          <p:spTgt spid="568"/>
                                        </p:tgtEl>
                                      </p:cBhvr>
                                    </p:animEffect>
                                  </p:childTnLst>
                                </p:cTn>
                              </p:par>
                            </p:childTnLst>
                          </p:cTn>
                        </p:par>
                        <p:par>
                          <p:cTn id="88" fill="hold">
                            <p:stCondLst>
                              <p:cond delay="1000"/>
                            </p:stCondLst>
                            <p:childTnLst>
                              <p:par>
                                <p:cTn id="89" nodeType="afterEffect" fill="hold" presetClass="entr" presetID="10">
                                  <p:stCondLst>
                                    <p:cond delay="0"/>
                                  </p:stCondLst>
                                  <p:childTnLst>
                                    <p:set>
                                      <p:cBhvr>
                                        <p:cTn id="90" dur="1" fill="hold">
                                          <p:stCondLst>
                                            <p:cond delay="0"/>
                                          </p:stCondLst>
                                        </p:cTn>
                                        <p:tgtEl>
                                          <p:spTgt spid="567"/>
                                        </p:tgtEl>
                                        <p:attrNameLst>
                                          <p:attrName>style.visibility</p:attrName>
                                        </p:attrNameLst>
                                      </p:cBhvr>
                                      <p:to>
                                        <p:strVal val="visible"/>
                                      </p:to>
                                    </p:set>
                                    <p:animEffect filter="fade" transition="in">
                                      <p:cBhvr additive="repl">
                                        <p:cTn id="91" dur="250"/>
                                        <p:tgtEl>
                                          <p:spTgt spid="567"/>
                                        </p:tgtEl>
                                      </p:cBhvr>
                                    </p:animEffect>
                                  </p:childTnLst>
                                </p:cTn>
                              </p:par>
                            </p:childTnLst>
                          </p:cTn>
                        </p:par>
                        <p:par>
                          <p:cTn id="92" fill="hold">
                            <p:stCondLst>
                              <p:cond delay="1250"/>
                            </p:stCondLst>
                            <p:childTnLst>
                              <p:par>
                                <p:cTn id="93" nodeType="afterEffect" fill="hold" presetClass="entr" presetID="10">
                                  <p:stCondLst>
                                    <p:cond delay="0"/>
                                  </p:stCondLst>
                                  <p:childTnLst>
                                    <p:set>
                                      <p:cBhvr>
                                        <p:cTn id="94" dur="1" fill="hold">
                                          <p:stCondLst>
                                            <p:cond delay="0"/>
                                          </p:stCondLst>
                                        </p:cTn>
                                        <p:tgtEl>
                                          <p:spTgt spid="569"/>
                                        </p:tgtEl>
                                        <p:attrNameLst>
                                          <p:attrName>style.visibility</p:attrName>
                                        </p:attrNameLst>
                                      </p:cBhvr>
                                      <p:to>
                                        <p:strVal val="visible"/>
                                      </p:to>
                                    </p:set>
                                    <p:animEffect filter="fade" transition="in">
                                      <p:cBhvr additive="repl">
                                        <p:cTn id="95" dur="500"/>
                                        <p:tgtEl>
                                          <p:spTgt spid="569"/>
                                        </p:tgtEl>
                                      </p:cBhvr>
                                    </p:animEffect>
                                  </p:childTnLst>
                                </p:cTn>
                              </p:par>
                            </p:childTnLst>
                          </p:cTn>
                        </p:par>
                        <p:par>
                          <p:cTn id="96" fill="hold">
                            <p:stCondLst>
                              <p:cond delay="1750"/>
                            </p:stCondLst>
                            <p:childTnLst>
                              <p:par>
                                <p:cTn id="97" nodeType="afterEffect" fill="hold" presetClass="entr" presetID="10">
                                  <p:stCondLst>
                                    <p:cond delay="0"/>
                                  </p:stCondLst>
                                  <p:childTnLst>
                                    <p:set>
                                      <p:cBhvr>
                                        <p:cTn id="98" dur="1" fill="hold">
                                          <p:stCondLst>
                                            <p:cond delay="0"/>
                                          </p:stCondLst>
                                        </p:cTn>
                                        <p:tgtEl>
                                          <p:spTgt spid="570"/>
                                        </p:tgtEl>
                                        <p:attrNameLst>
                                          <p:attrName>style.visibility</p:attrName>
                                        </p:attrNameLst>
                                      </p:cBhvr>
                                      <p:to>
                                        <p:strVal val="visible"/>
                                      </p:to>
                                    </p:set>
                                    <p:animEffect filter="fade" transition="in">
                                      <p:cBhvr additive="repl">
                                        <p:cTn id="99" dur="25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Agenda</a:t>
            </a:r>
            <a:endParaRPr b="0" lang="en-US" sz="3600" spc="-1" strike="noStrike">
              <a:solidFill>
                <a:srgbClr val="ffffff"/>
              </a:solidFill>
              <a:latin typeface="Segoe UI"/>
            </a:endParaRPr>
          </a:p>
        </p:txBody>
      </p:sp>
      <p:sp>
        <p:nvSpPr>
          <p:cNvPr id="572" name="Text Placeholder 2"/>
          <p:cNvSpPr/>
          <p:nvPr/>
        </p:nvSpPr>
        <p:spPr>
          <a:xfrm>
            <a:off x="584280" y="1422720"/>
            <a:ext cx="11018160" cy="29163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What’s Computer Vision?</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How Computer Vision model works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Computer Vision Tools</a:t>
            </a:r>
            <a:endParaRPr b="0" lang="en-US" sz="2800" spc="-1" strike="noStrike">
              <a:latin typeface="Arial"/>
            </a:endParaRPr>
          </a:p>
          <a:p>
            <a:pPr>
              <a:lnSpc>
                <a:spcPct val="100000"/>
              </a:lnSpc>
              <a:spcBef>
                <a:spcPts val="561"/>
              </a:spcBef>
              <a:buNone/>
            </a:pP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Recommended Background</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Plan Outline</a:t>
            </a:r>
            <a:endParaRPr b="0" lang="en-US" sz="2800" spc="-1" strike="noStrike">
              <a:latin typeface="Arial"/>
            </a:endParaRPr>
          </a:p>
        </p:txBody>
      </p:sp>
      <p:sp>
        <p:nvSpPr>
          <p:cNvPr id="573" name="!!morph"/>
          <p:cNvSpPr/>
          <p:nvPr/>
        </p:nvSpPr>
        <p:spPr>
          <a:xfrm>
            <a:off x="584280" y="2959200"/>
            <a:ext cx="11018160" cy="4269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Learning Objectives</a:t>
            </a:r>
            <a:endParaRPr b="0" lang="en-US" sz="2800" spc="-1" strike="noStrike">
              <a:latin typeface="Arial"/>
            </a:endParaRPr>
          </a:p>
        </p:txBody>
      </p:sp>
    </p:spTree>
  </p:cSld>
  <p:transition>
    <p:fade/>
  </p:transition>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mph" presetID="9">
                                  <p:stCondLst>
                                    <p:cond delay="0"/>
                                  </p:stCondLst>
                                  <p:childTnLst>
                                    <p:set>
                                      <p:cBhvr>
                                        <p:cTn id="105" dur="indefinite"/>
                                        <p:tgtEl>
                                          <p:spTgt spid="572">
                                            <p:txEl>
                                              <p:pRg st="0" end="0"/>
                                            </p:txEl>
                                          </p:spTgt>
                                        </p:tgtEl>
                                        <p:attrNameLst>
                                          <p:attrName>style.opacity</p:attrName>
                                        </p:attrNameLst>
                                      </p:cBhvr>
                                      <p:to>
                                        <p:strVal val="0.5"/>
                                      </p:to>
                                    </p:set>
                                    <p:animEffect filter="dissolve" transition="in">
                                      <p:cBhvr additive="repl">
                                        <p:cTn id="106" dur="indefinite"/>
                                        <p:tgtEl>
                                          <p:spTgt spid="572">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mph" presetID="9">
                                  <p:stCondLst>
                                    <p:cond delay="0"/>
                                  </p:stCondLst>
                                  <p:childTnLst>
                                    <p:set>
                                      <p:cBhvr>
                                        <p:cTn id="110" dur="indefinite"/>
                                        <p:tgtEl>
                                          <p:spTgt spid="572">
                                            <p:txEl>
                                              <p:pRg st="1" end="1"/>
                                            </p:txEl>
                                          </p:spTgt>
                                        </p:tgtEl>
                                        <p:attrNameLst>
                                          <p:attrName>style.opacity</p:attrName>
                                        </p:attrNameLst>
                                      </p:cBhvr>
                                      <p:to>
                                        <p:strVal val="0.5"/>
                                      </p:to>
                                    </p:set>
                                    <p:animEffect filter="dissolve" transition="in">
                                      <p:cBhvr additive="repl">
                                        <p:cTn id="111" dur="indefinite"/>
                                        <p:tgtEl>
                                          <p:spTgt spid="572">
                                            <p:txEl>
                                              <p:pRg st="1" end="1"/>
                                            </p:txEl>
                                          </p:spTgt>
                                        </p:tgtEl>
                                      </p:cBhvr>
                                    </p:animEffect>
                                  </p:childTnLst>
                                </p:cTn>
                              </p:par>
                              <p:par>
                                <p:cTn id="112" nodeType="withEffect" fill="hold" presetClass="emph" presetID="9">
                                  <p:stCondLst>
                                    <p:cond delay="0"/>
                                  </p:stCondLst>
                                  <p:childTnLst>
                                    <p:set>
                                      <p:cBhvr>
                                        <p:cTn id="113" dur="indefinite"/>
                                        <p:tgtEl>
                                          <p:spTgt spid="572">
                                            <p:txEl>
                                              <p:pRg st="2" end="2"/>
                                            </p:txEl>
                                          </p:spTgt>
                                        </p:tgtEl>
                                        <p:attrNameLst>
                                          <p:attrName>style.opacity</p:attrName>
                                        </p:attrNameLst>
                                      </p:cBhvr>
                                      <p:to>
                                        <p:strVal val="0.5"/>
                                      </p:to>
                                    </p:set>
                                    <p:animEffect filter="dissolve" transition="in">
                                      <p:cBhvr additive="repl">
                                        <p:cTn id="114" dur="indefinite"/>
                                        <p:tgtEl>
                                          <p:spTgt spid="572">
                                            <p:txEl>
                                              <p:pRg st="2" end="2"/>
                                            </p:txEl>
                                          </p:spTgt>
                                        </p:tgtEl>
                                      </p:cBhvr>
                                    </p:animEffect>
                                  </p:childTnLst>
                                </p:cTn>
                              </p:par>
                              <p:par>
                                <p:cTn id="115" nodeType="withEffect" fill="hold" presetClass="emph" presetID="9">
                                  <p:stCondLst>
                                    <p:cond delay="0"/>
                                  </p:stCondLst>
                                  <p:childTnLst>
                                    <p:set>
                                      <p:cBhvr>
                                        <p:cTn id="116" dur="indefinite"/>
                                        <p:tgtEl>
                                          <p:spTgt spid="572">
                                            <p:txEl>
                                              <p:pRg st="4" end="4"/>
                                            </p:txEl>
                                          </p:spTgt>
                                        </p:tgtEl>
                                        <p:attrNameLst>
                                          <p:attrName>style.opacity</p:attrName>
                                        </p:attrNameLst>
                                      </p:cBhvr>
                                      <p:to>
                                        <p:strVal val="0.5"/>
                                      </p:to>
                                    </p:set>
                                    <p:animEffect filter="dissolve" transition="in">
                                      <p:cBhvr additive="repl">
                                        <p:cTn id="117" dur="indefinite"/>
                                        <p:tgtEl>
                                          <p:spTgt spid="572">
                                            <p:txEl>
                                              <p:pRg st="4" end="4"/>
                                            </p:txEl>
                                          </p:spTgt>
                                        </p:tgtEl>
                                      </p:cBhvr>
                                    </p:animEffect>
                                  </p:childTnLst>
                                </p:cTn>
                              </p:par>
                              <p:par>
                                <p:cTn id="118" nodeType="withEffect" fill="hold" presetClass="emph" presetID="9">
                                  <p:stCondLst>
                                    <p:cond delay="0"/>
                                  </p:stCondLst>
                                  <p:childTnLst>
                                    <p:set>
                                      <p:cBhvr>
                                        <p:cTn id="119" dur="indefinite"/>
                                        <p:tgtEl>
                                          <p:spTgt spid="572">
                                            <p:txEl>
                                              <p:pRg st="5" end="5"/>
                                            </p:txEl>
                                          </p:spTgt>
                                        </p:tgtEl>
                                        <p:attrNameLst>
                                          <p:attrName>style.opacity</p:attrName>
                                        </p:attrNameLst>
                                      </p:cBhvr>
                                      <p:to>
                                        <p:strVal val="0.5"/>
                                      </p:to>
                                    </p:set>
                                    <p:animEffect filter="dissolve" transition="in">
                                      <p:cBhvr additive="repl">
                                        <p:cTn id="120" dur="indefinite"/>
                                        <p:tgtEl>
                                          <p:spTgt spid="572">
                                            <p:txEl>
                                              <p:pRg st="5" end="5"/>
                                            </p:txEl>
                                          </p:spTgt>
                                        </p:tgtEl>
                                      </p:cBhvr>
                                    </p:animEffect>
                                  </p:childTnLst>
                                </p:cTn>
                              </p:par>
                              <p:par>
                                <p:cTn id="121" nodeType="withEffect" fill="hold" presetClass="emph" presetID="26">
                                  <p:stCondLst>
                                    <p:cond delay="0"/>
                                  </p:stCondLst>
                                  <p:childTnLst>
                                    <p:animEffect filter="fade" transition="out">
                                      <p:cBhvr additive="repl">
                                        <p:cTn id="122" dur="500"/>
                                        <p:tgtEl>
                                          <p:spTgt spid="573">
                                            <p:txEl>
                                              <p:pRg st="0" end="0"/>
                                            </p:txEl>
                                          </p:spTgt>
                                        </p:tgtEl>
                                      </p:cBhvr>
                                    </p:animEffect>
                                    <p:animScale>
                                      <p:cBhvr>
                                        <p:cTn id="123" dur="250" autoRev="1" fill="hold"/>
                                        <p:tgtEl>
                                          <p:spTgt spid="573">
                                            <p:txEl>
                                              <p:pRg st="0" end="0"/>
                                            </p:txEl>
                                          </p:spTgt>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Learning Objectives</a:t>
            </a:r>
            <a:endParaRPr b="0" lang="en-US" sz="3600" spc="-1" strike="noStrike">
              <a:solidFill>
                <a:srgbClr val="ffffff"/>
              </a:solidFill>
              <a:latin typeface="Segoe UI"/>
            </a:endParaRPr>
          </a:p>
        </p:txBody>
      </p:sp>
      <p:sp>
        <p:nvSpPr>
          <p:cNvPr id="575" name="PlaceHolder 2"/>
          <p:cNvSpPr>
            <a:spLocks noGrp="1"/>
          </p:cNvSpPr>
          <p:nvPr>
            <p:ph/>
          </p:nvPr>
        </p:nvSpPr>
        <p:spPr>
          <a:xfrm>
            <a:off x="590760" y="1436760"/>
            <a:ext cx="11018160" cy="3887280"/>
          </a:xfrm>
          <a:prstGeom prst="rect">
            <a:avLst/>
          </a:prstGeom>
          <a:noFill/>
          <a:ln w="0">
            <a:noFill/>
          </a:ln>
        </p:spPr>
        <p:txBody>
          <a:bodyPr lIns="0" rIns="0" tIns="0" bIns="0" anchor="t">
            <a:noAutofit/>
          </a:bodyPr>
          <a:p>
            <a:pPr marL="343080" indent="-343080">
              <a:lnSpc>
                <a:spcPct val="100000"/>
              </a:lnSpc>
              <a:spcBef>
                <a:spcPts val="561"/>
              </a:spcBef>
              <a:buClr>
                <a:srgbClr val="ffffff"/>
              </a:buClr>
              <a:buSzPct val="90000"/>
              <a:buFont typeface="Arial"/>
              <a:buChar char="•"/>
            </a:pPr>
            <a:r>
              <a:rPr b="0" lang="en-US" sz="2800" spc="-1" strike="noStrike">
                <a:latin typeface="Segoe UI Semilight"/>
              </a:rPr>
              <a:t>Understanding Core Concepts</a:t>
            </a:r>
            <a:endParaRPr b="0" lang="en-US" sz="2800" spc="-1" strike="noStrike">
              <a:solidFill>
                <a:srgbClr val="ffffff"/>
              </a:solidFill>
              <a:latin typeface="Segoe UI Semilight"/>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Image Processing Fundamentals</a:t>
            </a:r>
            <a:endParaRPr b="0" lang="en-US" sz="2000" spc="-1" strike="noStrike">
              <a:solidFill>
                <a:srgbClr val="ffffff"/>
              </a:solidFill>
              <a:latin typeface="Segoe UI"/>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Feature Extraction Techniques</a:t>
            </a:r>
            <a:endParaRPr b="0" lang="en-US" sz="2000" spc="-1" strike="noStrike">
              <a:solidFill>
                <a:srgbClr val="ffffff"/>
              </a:solidFill>
              <a:latin typeface="Segoe UI"/>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Object Recognition and Tracking</a:t>
            </a:r>
            <a:endParaRPr b="0" lang="en-US" sz="2000" spc="-1" strike="noStrike">
              <a:solidFill>
                <a:srgbClr val="ffffff"/>
              </a:solidFill>
              <a:latin typeface="Segoe UI"/>
            </a:endParaRPr>
          </a:p>
          <a:p>
            <a:pPr marL="343080" indent="-343080">
              <a:lnSpc>
                <a:spcPct val="100000"/>
              </a:lnSpc>
              <a:spcBef>
                <a:spcPts val="561"/>
              </a:spcBef>
              <a:buClr>
                <a:srgbClr val="ffffff"/>
              </a:buClr>
              <a:buSzPct val="90000"/>
              <a:buFont typeface="Arial"/>
              <a:buChar char="•"/>
            </a:pPr>
            <a:r>
              <a:rPr b="0" lang="en-US" sz="2800" spc="-1" strike="noStrike">
                <a:latin typeface="Segoe UI Semilight"/>
              </a:rPr>
              <a:t>Hands-On Experience</a:t>
            </a:r>
            <a:endParaRPr b="0" lang="en-US" sz="2800" spc="-1" strike="noStrike">
              <a:solidFill>
                <a:srgbClr val="ffffff"/>
              </a:solidFill>
              <a:latin typeface="Segoe UI Semilight"/>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Implementing Algorithms in Python</a:t>
            </a:r>
            <a:endParaRPr b="0" lang="en-US" sz="2000" spc="-1" strike="noStrike">
              <a:solidFill>
                <a:srgbClr val="ffffff"/>
              </a:solidFill>
              <a:latin typeface="Segoe UI"/>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Working with OpenCV Library</a:t>
            </a:r>
            <a:endParaRPr b="0" lang="en-US" sz="2000" spc="-1" strike="noStrike">
              <a:solidFill>
                <a:srgbClr val="ffffff"/>
              </a:solidFill>
              <a:latin typeface="Segoe UI"/>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Developing Real-world Projects</a:t>
            </a:r>
            <a:endParaRPr b="0" lang="en-US" sz="2000" spc="-1" strike="noStrike">
              <a:solidFill>
                <a:srgbClr val="ffffff"/>
              </a:solidFill>
              <a:latin typeface="Segoe UI"/>
            </a:endParaRPr>
          </a:p>
          <a:p>
            <a:pPr lvl="1" marL="514440" indent="-285840">
              <a:lnSpc>
                <a:spcPct val="100000"/>
              </a:lnSpc>
              <a:spcBef>
                <a:spcPts val="400"/>
              </a:spcBef>
              <a:buClr>
                <a:srgbClr val="ffffff"/>
              </a:buClr>
              <a:buSzPct val="90000"/>
              <a:buFont typeface="Arial"/>
              <a:buChar char="•"/>
            </a:pPr>
            <a:r>
              <a:rPr b="0" lang="en-US" sz="2000" spc="-1" strike="noStrike">
                <a:latin typeface="Segoe UI Semilight"/>
              </a:rPr>
              <a:t>Problem Solving and Critical Thinking</a:t>
            </a:r>
            <a:endParaRPr b="0" lang="en-US" sz="2000" spc="-1" strike="noStrike">
              <a:solidFill>
                <a:srgbClr val="ffffff"/>
              </a:solidFill>
              <a:latin typeface="Segoe UI"/>
            </a:endParaRPr>
          </a:p>
          <a:p>
            <a:pPr>
              <a:lnSpc>
                <a:spcPct val="100000"/>
              </a:lnSpc>
              <a:spcBef>
                <a:spcPts val="479"/>
              </a:spcBef>
              <a:buNone/>
              <a:tabLst>
                <a:tab algn="l" pos="0"/>
              </a:tabLst>
            </a:pPr>
            <a:endParaRPr b="0" lang="en-US" sz="2400" spc="-1" strike="noStrike">
              <a:solidFill>
                <a:srgbClr val="ffffff"/>
              </a:solidFill>
              <a:latin typeface="Segoe UI Semilight"/>
            </a:endParaRPr>
          </a:p>
        </p:txBody>
      </p:sp>
    </p:spTree>
  </p:cSld>
  <p:transition spd="med">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Agenda</a:t>
            </a:r>
            <a:endParaRPr b="0" lang="en-US" sz="3600" spc="-1" strike="noStrike">
              <a:solidFill>
                <a:srgbClr val="ffffff"/>
              </a:solidFill>
              <a:latin typeface="Segoe UI"/>
            </a:endParaRPr>
          </a:p>
        </p:txBody>
      </p:sp>
      <p:sp>
        <p:nvSpPr>
          <p:cNvPr id="577" name="Text Placeholder 2"/>
          <p:cNvSpPr/>
          <p:nvPr/>
        </p:nvSpPr>
        <p:spPr>
          <a:xfrm>
            <a:off x="584280" y="1422720"/>
            <a:ext cx="11018160" cy="29163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What’s Computer Vision?</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How Computer Vision model works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Computer Vision Tools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Learning Objectives</a:t>
            </a:r>
            <a:endParaRPr b="0" lang="en-US" sz="2800" spc="-1" strike="noStrike">
              <a:latin typeface="Arial"/>
            </a:endParaRPr>
          </a:p>
          <a:p>
            <a:pPr>
              <a:lnSpc>
                <a:spcPct val="100000"/>
              </a:lnSpc>
              <a:spcBef>
                <a:spcPts val="561"/>
              </a:spcBef>
              <a:buNone/>
            </a:pP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Plan Outline</a:t>
            </a:r>
            <a:endParaRPr b="0" lang="en-US" sz="2800" spc="-1" strike="noStrike">
              <a:latin typeface="Arial"/>
            </a:endParaRPr>
          </a:p>
        </p:txBody>
      </p:sp>
      <p:sp>
        <p:nvSpPr>
          <p:cNvPr id="578" name="!!Morph"/>
          <p:cNvSpPr/>
          <p:nvPr/>
        </p:nvSpPr>
        <p:spPr>
          <a:xfrm>
            <a:off x="584280" y="3474360"/>
            <a:ext cx="11018160" cy="4269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Recommended Background</a:t>
            </a:r>
            <a:endParaRPr b="0" lang="en-US" sz="2800" spc="-1" strike="noStrike">
              <a:latin typeface="Arial"/>
            </a:endParaRPr>
          </a:p>
        </p:txBody>
      </p:sp>
    </p:spTree>
  </p:cSld>
  <p:transition>
    <p:fade/>
  </p:transition>
  <p:timing>
    <p:tnLst>
      <p:par>
        <p:cTn id="124" dur="indefinite" restart="never" nodeType="tmRoot">
          <p:childTnLst>
            <p:seq>
              <p:cTn id="125" dur="indefinite" nodeType="mainSeq">
                <p:childTnLst>
                  <p:par>
                    <p:cTn id="126" fill="hold">
                      <p:stCondLst>
                        <p:cond delay="indefinite"/>
                      </p:stCondLst>
                      <p:childTnLst>
                        <p:par>
                          <p:cTn id="127" fill="hold">
                            <p:stCondLst>
                              <p:cond delay="0"/>
                            </p:stCondLst>
                            <p:childTnLst>
                              <p:par>
                                <p:cTn id="128" nodeType="clickEffect" fill="hold" presetClass="emph" presetID="9">
                                  <p:stCondLst>
                                    <p:cond delay="0"/>
                                  </p:stCondLst>
                                  <p:childTnLst>
                                    <p:set>
                                      <p:cBhvr>
                                        <p:cTn id="129" dur="indefinite"/>
                                        <p:tgtEl>
                                          <p:spTgt spid="577">
                                            <p:txEl>
                                              <p:pRg st="0" end="0"/>
                                            </p:txEl>
                                          </p:spTgt>
                                        </p:tgtEl>
                                        <p:attrNameLst>
                                          <p:attrName>style.opacity</p:attrName>
                                        </p:attrNameLst>
                                      </p:cBhvr>
                                      <p:to>
                                        <p:strVal val="0.5"/>
                                      </p:to>
                                    </p:set>
                                    <p:animEffect filter="dissolve" transition="in">
                                      <p:cBhvr additive="repl">
                                        <p:cTn id="130" dur="indefinite"/>
                                        <p:tgtEl>
                                          <p:spTgt spid="577">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mph" presetID="9">
                                  <p:stCondLst>
                                    <p:cond delay="0"/>
                                  </p:stCondLst>
                                  <p:childTnLst>
                                    <p:set>
                                      <p:cBhvr>
                                        <p:cTn id="134" dur="indefinite"/>
                                        <p:tgtEl>
                                          <p:spTgt spid="577">
                                            <p:txEl>
                                              <p:pRg st="1" end="1"/>
                                            </p:txEl>
                                          </p:spTgt>
                                        </p:tgtEl>
                                        <p:attrNameLst>
                                          <p:attrName>style.opacity</p:attrName>
                                        </p:attrNameLst>
                                      </p:cBhvr>
                                      <p:to>
                                        <p:strVal val="0.5"/>
                                      </p:to>
                                    </p:set>
                                    <p:animEffect filter="dissolve" transition="in">
                                      <p:cBhvr additive="repl">
                                        <p:cTn id="135" dur="indefinite"/>
                                        <p:tgtEl>
                                          <p:spTgt spid="577">
                                            <p:txEl>
                                              <p:pRg st="1" end="1"/>
                                            </p:txEl>
                                          </p:spTgt>
                                        </p:tgtEl>
                                      </p:cBhvr>
                                    </p:animEffect>
                                  </p:childTnLst>
                                </p:cTn>
                              </p:par>
                            </p:childTnLst>
                          </p:cTn>
                        </p:par>
                      </p:childTnLst>
                    </p:cTn>
                  </p:par>
                  <p:par>
                    <p:cTn id="136" fill="hold">
                      <p:stCondLst>
                        <p:cond delay="indefinite"/>
                      </p:stCondLst>
                      <p:childTnLst>
                        <p:par>
                          <p:cTn id="137" fill="hold">
                            <p:stCondLst>
                              <p:cond delay="0"/>
                            </p:stCondLst>
                            <p:childTnLst>
                              <p:par>
                                <p:cTn id="138" nodeType="clickEffect" fill="hold" presetClass="emph" presetID="9">
                                  <p:stCondLst>
                                    <p:cond delay="0"/>
                                  </p:stCondLst>
                                  <p:childTnLst>
                                    <p:set>
                                      <p:cBhvr>
                                        <p:cTn id="139" dur="indefinite"/>
                                        <p:tgtEl>
                                          <p:spTgt spid="577">
                                            <p:txEl>
                                              <p:pRg st="2" end="2"/>
                                            </p:txEl>
                                          </p:spTgt>
                                        </p:tgtEl>
                                        <p:attrNameLst>
                                          <p:attrName>style.opacity</p:attrName>
                                        </p:attrNameLst>
                                      </p:cBhvr>
                                      <p:to>
                                        <p:strVal val="0.5"/>
                                      </p:to>
                                    </p:set>
                                    <p:animEffect filter="dissolve" transition="in">
                                      <p:cBhvr additive="repl">
                                        <p:cTn id="140" dur="indefinite"/>
                                        <p:tgtEl>
                                          <p:spTgt spid="577">
                                            <p:txEl>
                                              <p:pRg st="2" end="2"/>
                                            </p:txEl>
                                          </p:spTgt>
                                        </p:tgtEl>
                                      </p:cBhvr>
                                    </p:animEffect>
                                  </p:childTnLst>
                                </p:cTn>
                              </p:par>
                              <p:par>
                                <p:cTn id="141" nodeType="withEffect" fill="hold" presetClass="emph" presetID="9">
                                  <p:stCondLst>
                                    <p:cond delay="0"/>
                                  </p:stCondLst>
                                  <p:childTnLst>
                                    <p:set>
                                      <p:cBhvr>
                                        <p:cTn id="142" dur="indefinite"/>
                                        <p:tgtEl>
                                          <p:spTgt spid="577">
                                            <p:txEl>
                                              <p:pRg st="3" end="3"/>
                                            </p:txEl>
                                          </p:spTgt>
                                        </p:tgtEl>
                                        <p:attrNameLst>
                                          <p:attrName>style.opacity</p:attrName>
                                        </p:attrNameLst>
                                      </p:cBhvr>
                                      <p:to>
                                        <p:strVal val="0.5"/>
                                      </p:to>
                                    </p:set>
                                    <p:animEffect filter="dissolve" transition="in">
                                      <p:cBhvr additive="repl">
                                        <p:cTn id="143" dur="indefinite"/>
                                        <p:tgtEl>
                                          <p:spTgt spid="577">
                                            <p:txEl>
                                              <p:pRg st="3" end="3"/>
                                            </p:txEl>
                                          </p:spTgt>
                                        </p:tgtEl>
                                      </p:cBhvr>
                                    </p:animEffect>
                                  </p:childTnLst>
                                </p:cTn>
                              </p:par>
                              <p:par>
                                <p:cTn id="144" nodeType="withEffect" fill="hold" presetClass="emph" presetID="9">
                                  <p:stCondLst>
                                    <p:cond delay="0"/>
                                  </p:stCondLst>
                                  <p:childTnLst>
                                    <p:set>
                                      <p:cBhvr>
                                        <p:cTn id="145" dur="indefinite"/>
                                        <p:tgtEl>
                                          <p:spTgt spid="577">
                                            <p:txEl>
                                              <p:pRg st="5" end="5"/>
                                            </p:txEl>
                                          </p:spTgt>
                                        </p:tgtEl>
                                        <p:attrNameLst>
                                          <p:attrName>style.opacity</p:attrName>
                                        </p:attrNameLst>
                                      </p:cBhvr>
                                      <p:to>
                                        <p:strVal val="0.5"/>
                                      </p:to>
                                    </p:set>
                                    <p:animEffect filter="dissolve" transition="in">
                                      <p:cBhvr additive="repl">
                                        <p:cTn id="146" dur="indefinite"/>
                                        <p:tgtEl>
                                          <p:spTgt spid="577">
                                            <p:txEl>
                                              <p:pRg st="5" end="5"/>
                                            </p:txEl>
                                          </p:spTgt>
                                        </p:tgtEl>
                                      </p:cBhvr>
                                    </p:animEffect>
                                  </p:childTnLst>
                                </p:cTn>
                              </p:par>
                              <p:par>
                                <p:cTn id="147" nodeType="withEffect" fill="hold" presetClass="emph" presetID="26">
                                  <p:stCondLst>
                                    <p:cond delay="0"/>
                                  </p:stCondLst>
                                  <p:childTnLst>
                                    <p:animEffect filter="fade" transition="out">
                                      <p:cBhvr additive="repl">
                                        <p:cTn id="148" dur="500"/>
                                        <p:tgtEl>
                                          <p:spTgt spid="578">
                                            <p:txEl>
                                              <p:pRg st="0" end="0"/>
                                            </p:txEl>
                                          </p:spTgt>
                                        </p:tgtEl>
                                      </p:cBhvr>
                                    </p:animEffect>
                                    <p:animScale>
                                      <p:cBhvr>
                                        <p:cTn id="149" dur="250" autoRev="1" fill="hold"/>
                                        <p:tgtEl>
                                          <p:spTgt spid="578">
                                            <p:txEl>
                                              <p:pRg st="0" end="0"/>
                                            </p:txEl>
                                          </p:spTgt>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Recommended Background</a:t>
            </a:r>
            <a:endParaRPr b="0" lang="en-US" sz="3600" spc="-1" strike="noStrike">
              <a:solidFill>
                <a:srgbClr val="ffffff"/>
              </a:solidFill>
              <a:latin typeface="Segoe UI"/>
            </a:endParaRPr>
          </a:p>
        </p:txBody>
      </p:sp>
      <p:sp>
        <p:nvSpPr>
          <p:cNvPr id="580" name="PlaceHolder 2"/>
          <p:cNvSpPr>
            <a:spLocks noGrp="1"/>
          </p:cNvSpPr>
          <p:nvPr>
            <p:ph/>
          </p:nvPr>
        </p:nvSpPr>
        <p:spPr>
          <a:xfrm>
            <a:off x="590760" y="2026800"/>
            <a:ext cx="11018160" cy="3887280"/>
          </a:xfrm>
          <a:prstGeom prst="rect">
            <a:avLst/>
          </a:prstGeom>
          <a:noFill/>
          <a:ln w="0">
            <a:noFill/>
          </a:ln>
        </p:spPr>
        <p:txBody>
          <a:bodyPr lIns="0" rIns="0" tIns="0" bIns="0" anchor="t">
            <a:noAutofit/>
          </a:bodyPr>
          <a:p>
            <a:pPr marL="457200" indent="-457200">
              <a:lnSpc>
                <a:spcPct val="100000"/>
              </a:lnSpc>
              <a:spcBef>
                <a:spcPts val="479"/>
              </a:spcBef>
              <a:buClr>
                <a:srgbClr val="ffffff"/>
              </a:buClr>
              <a:buSzPct val="90000"/>
              <a:buFont typeface="Arial"/>
              <a:buChar char="•"/>
            </a:pPr>
            <a:r>
              <a:rPr b="0" lang="en-US" sz="2400" spc="-1" strike="noStrike">
                <a:latin typeface="Segoe UI Semilight"/>
              </a:rPr>
              <a:t>Proficiency in </a:t>
            </a:r>
            <a:r>
              <a:rPr b="1" lang="en-US" sz="2400" spc="-1" strike="noStrike">
                <a:latin typeface="Segoe UI Semilight"/>
              </a:rPr>
              <a:t>Python</a:t>
            </a:r>
            <a:r>
              <a:rPr b="0" lang="en-US" sz="2400" spc="-1" strike="noStrike">
                <a:latin typeface="Segoe UI Semilight"/>
              </a:rPr>
              <a:t>, ideally with experience in Matplotlib and NumPy.</a:t>
            </a:r>
            <a:endParaRPr b="0" lang="en-US" sz="2400" spc="-1" strike="noStrike">
              <a:solidFill>
                <a:srgbClr val="ffffff"/>
              </a:solidFill>
              <a:latin typeface="Segoe UI Semilight"/>
            </a:endParaRPr>
          </a:p>
        </p:txBody>
      </p:sp>
    </p:spTree>
  </p:cSld>
  <p:transition spd="med">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Plan Outline</a:t>
            </a:r>
            <a:endParaRPr b="0" lang="en-US" sz="3600" spc="-1" strike="noStrike">
              <a:solidFill>
                <a:srgbClr val="ffffff"/>
              </a:solidFill>
              <a:latin typeface="Segoe UI"/>
            </a:endParaRPr>
          </a:p>
        </p:txBody>
      </p:sp>
      <p:sp>
        <p:nvSpPr>
          <p:cNvPr id="582" name="PlaceHolder 2"/>
          <p:cNvSpPr>
            <a:spLocks noGrp="1"/>
          </p:cNvSpPr>
          <p:nvPr>
            <p:ph/>
          </p:nvPr>
        </p:nvSpPr>
        <p:spPr>
          <a:xfrm>
            <a:off x="586440" y="1434240"/>
            <a:ext cx="11018160" cy="3887280"/>
          </a:xfrm>
          <a:prstGeom prst="rect">
            <a:avLst/>
          </a:prstGeom>
          <a:noFill/>
          <a:ln w="0">
            <a:noFill/>
          </a:ln>
        </p:spPr>
        <p:txBody>
          <a:bodyPr lIns="0" rIns="0" tIns="0" bIns="0" anchor="t">
            <a:noAutofit/>
          </a:bodyPr>
          <a:p>
            <a:pPr>
              <a:lnSpc>
                <a:spcPct val="100000"/>
              </a:lnSpc>
              <a:spcBef>
                <a:spcPts val="561"/>
              </a:spcBef>
              <a:buNone/>
              <a:tabLst>
                <a:tab algn="l" pos="0"/>
              </a:tabLst>
            </a:pPr>
            <a:r>
              <a:rPr b="0" lang="en-US" sz="2800" spc="-1" strike="noStrike">
                <a:latin typeface="Segoe UI Semilight"/>
              </a:rPr>
              <a:t>1. Data Preparation</a:t>
            </a:r>
            <a:endParaRPr b="0" lang="en-US" sz="2800" spc="-1" strike="noStrike">
              <a:solidFill>
                <a:srgbClr val="ffffff"/>
              </a:solidFill>
              <a:latin typeface="Segoe UI Semilight"/>
            </a:endParaRPr>
          </a:p>
          <a:p>
            <a:pPr>
              <a:lnSpc>
                <a:spcPct val="100000"/>
              </a:lnSpc>
              <a:spcBef>
                <a:spcPts val="561"/>
              </a:spcBef>
              <a:buNone/>
              <a:tabLst>
                <a:tab algn="l" pos="0"/>
              </a:tabLst>
            </a:pPr>
            <a:r>
              <a:rPr b="0" lang="en-US" sz="2800" spc="-1" strike="noStrike">
                <a:latin typeface="Segoe UI Semilight"/>
              </a:rPr>
              <a:t>2. Model Training (CNN)</a:t>
            </a:r>
            <a:endParaRPr b="0" lang="en-US" sz="2800" spc="-1" strike="noStrike">
              <a:solidFill>
                <a:srgbClr val="ffffff"/>
              </a:solidFill>
              <a:latin typeface="Segoe UI Semilight"/>
            </a:endParaRPr>
          </a:p>
          <a:p>
            <a:pPr>
              <a:lnSpc>
                <a:spcPct val="100000"/>
              </a:lnSpc>
              <a:spcBef>
                <a:spcPts val="561"/>
              </a:spcBef>
              <a:buNone/>
              <a:tabLst>
                <a:tab algn="l" pos="0"/>
              </a:tabLst>
            </a:pPr>
            <a:r>
              <a:rPr b="0" lang="en-US" sz="2800" spc="-1" strike="noStrike">
                <a:latin typeface="Segoe UI Semilight"/>
              </a:rPr>
              <a:t>3. Deployment and Communicating Results </a:t>
            </a:r>
            <a:endParaRPr b="0" lang="en-US" sz="2800" spc="-1" strike="noStrike">
              <a:solidFill>
                <a:srgbClr val="ffffff"/>
              </a:solidFill>
              <a:latin typeface="Segoe UI Semilight"/>
            </a:endParaRPr>
          </a:p>
        </p:txBody>
      </p:sp>
    </p:spTree>
  </p:cSld>
  <p:transition spd="med">
    <p:fade/>
  </p:transition>
  <p:timing>
    <p:tnLst>
      <p:par>
        <p:cTn id="150" dur="indefinite" restart="never" nodeType="tmRoot">
          <p:childTnLst>
            <p:seq>
              <p:cTn id="151" dur="indefinite" nodeType="mainSeq">
                <p:childTnLst>
                  <p:par>
                    <p:cTn id="152" fill="hold">
                      <p:stCondLst>
                        <p:cond delay="0"/>
                      </p:stCondLst>
                      <p:childTnLst>
                        <p:par>
                          <p:cTn id="153" fill="hold">
                            <p:stCondLst>
                              <p:cond delay="0"/>
                            </p:stCondLst>
                            <p:childTnLst>
                              <p:par>
                                <p:cTn id="154" nodeType="withEffect" fill="hold" presetClass="entr" presetID="10">
                                  <p:stCondLst>
                                    <p:cond delay="0"/>
                                  </p:stCondLst>
                                  <p:childTnLst>
                                    <p:set>
                                      <p:cBhvr>
                                        <p:cTn id="155" dur="1" fill="hold">
                                          <p:stCondLst>
                                            <p:cond delay="0"/>
                                          </p:stCondLst>
                                        </p:cTn>
                                        <p:tgtEl>
                                          <p:spTgt spid="582">
                                            <p:txEl>
                                              <p:pRg st="0" end="0"/>
                                            </p:txEl>
                                          </p:spTgt>
                                        </p:tgtEl>
                                        <p:attrNameLst>
                                          <p:attrName>style.visibility</p:attrName>
                                        </p:attrNameLst>
                                      </p:cBhvr>
                                      <p:to>
                                        <p:strVal val="visible"/>
                                      </p:to>
                                    </p:set>
                                    <p:animEffect filter="fade" transition="in">
                                      <p:cBhvr additive="repl">
                                        <p:cTn id="156" dur="1000"/>
                                        <p:tgtEl>
                                          <p:spTgt spid="582">
                                            <p:txEl>
                                              <p:pRg st="0" end="0"/>
                                            </p:txEl>
                                          </p:spTgt>
                                        </p:tgtEl>
                                      </p:cBhvr>
                                    </p:animEffec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0">
                                  <p:stCondLst>
                                    <p:cond delay="0"/>
                                  </p:stCondLst>
                                  <p:childTnLst>
                                    <p:set>
                                      <p:cBhvr>
                                        <p:cTn id="160" dur="1" fill="hold">
                                          <p:stCondLst>
                                            <p:cond delay="0"/>
                                          </p:stCondLst>
                                        </p:cTn>
                                        <p:tgtEl>
                                          <p:spTgt spid="582">
                                            <p:txEl>
                                              <p:pRg st="1" end="1"/>
                                            </p:txEl>
                                          </p:spTgt>
                                        </p:tgtEl>
                                        <p:attrNameLst>
                                          <p:attrName>style.visibility</p:attrName>
                                        </p:attrNameLst>
                                      </p:cBhvr>
                                      <p:to>
                                        <p:strVal val="visible"/>
                                      </p:to>
                                    </p:set>
                                    <p:animEffect filter="fade" transition="in">
                                      <p:cBhvr additive="repl">
                                        <p:cTn id="161" dur="1000"/>
                                        <p:tgtEl>
                                          <p:spTgt spid="582">
                                            <p:txEl>
                                              <p:pRg st="1" end="1"/>
                                            </p:txEl>
                                          </p:spTgt>
                                        </p:tgtEl>
                                      </p:cBhvr>
                                    </p:animEffec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10">
                                  <p:stCondLst>
                                    <p:cond delay="0"/>
                                  </p:stCondLst>
                                  <p:childTnLst>
                                    <p:set>
                                      <p:cBhvr>
                                        <p:cTn id="165" dur="1" fill="hold">
                                          <p:stCondLst>
                                            <p:cond delay="0"/>
                                          </p:stCondLst>
                                        </p:cTn>
                                        <p:tgtEl>
                                          <p:spTgt spid="582">
                                            <p:txEl>
                                              <p:pRg st="2" end="2"/>
                                            </p:txEl>
                                          </p:spTgt>
                                        </p:tgtEl>
                                        <p:attrNameLst>
                                          <p:attrName>style.visibility</p:attrName>
                                        </p:attrNameLst>
                                      </p:cBhvr>
                                      <p:to>
                                        <p:strVal val="visible"/>
                                      </p:to>
                                    </p:set>
                                    <p:animEffect filter="fade" transition="in">
                                      <p:cBhvr additive="repl">
                                        <p:cTn id="166" dur="1000"/>
                                        <p:tgtEl>
                                          <p:spTgt spid="582">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85360" y="3035880"/>
            <a:ext cx="9143640" cy="498240"/>
          </a:xfrm>
          <a:prstGeom prst="rect">
            <a:avLst/>
          </a:prstGeom>
          <a:noFill/>
          <a:ln w="0">
            <a:noFill/>
          </a:ln>
        </p:spPr>
        <p:txBody>
          <a:bodyPr lIns="0" rIns="0" tIns="0" bIns="0" anchor="b">
            <a:noAutofit/>
          </a:bodyPr>
          <a:p>
            <a:pPr>
              <a:lnSpc>
                <a:spcPct val="90000"/>
              </a:lnSpc>
              <a:buNone/>
            </a:pPr>
            <a:r>
              <a:rPr b="0" lang="en-US" sz="3600" spc="-52" strike="noStrike">
                <a:latin typeface="Segoe UI Semibold"/>
              </a:rPr>
              <a:t>Thanks</a:t>
            </a:r>
            <a:endParaRPr b="0" lang="en-US" sz="3600" spc="-1" strike="noStrike">
              <a:solidFill>
                <a:srgbClr val="ffffff"/>
              </a:solidFill>
              <a:latin typeface="Segoe UI"/>
            </a:endParaRPr>
          </a:p>
        </p:txBody>
      </p:sp>
    </p:spTree>
  </p:cSld>
  <mc:AlternateContent>
    <mc:Choice Requires="p14">
      <p:transition spd="med" advTm="1000" p14:dur="700">
        <p:fade/>
      </p:transition>
    </mc:Choice>
    <mc:Fallback>
      <p:transition spd="med" advTm="1000">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3500">
        <p:wipe dir="l"/>
      </p:transition>
    </mc:Choice>
    <mc:Fallback>
      <p:transition spd="slow">
        <p:wipe dir="l"/>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583560" y="2892240"/>
            <a:ext cx="7337880" cy="553680"/>
          </a:xfrm>
          <a:prstGeom prst="rect">
            <a:avLst/>
          </a:prstGeom>
          <a:noFill/>
          <a:ln w="0">
            <a:noFill/>
          </a:ln>
        </p:spPr>
        <p:txBody>
          <a:bodyPr lIns="0" rIns="0" tIns="0" bIns="0" anchor="b">
            <a:noAutofit/>
          </a:bodyPr>
          <a:p>
            <a:pPr>
              <a:lnSpc>
                <a:spcPct val="100000"/>
              </a:lnSpc>
              <a:buNone/>
            </a:pPr>
            <a:r>
              <a:rPr b="0" lang="en-US" sz="3600" spc="-52" strike="noStrike">
                <a:latin typeface="Segoe UI Semibold"/>
              </a:rPr>
              <a:t>Computer Vision Track</a:t>
            </a:r>
            <a:endParaRPr b="0" lang="en-US" sz="3600" spc="-1" strike="noStrike">
              <a:solidFill>
                <a:srgbClr val="ffffff"/>
              </a:solidFill>
              <a:latin typeface="Segoe UI"/>
            </a:endParaRPr>
          </a:p>
        </p:txBody>
      </p:sp>
      <p:sp>
        <p:nvSpPr>
          <p:cNvPr id="543" name="PlaceHolder 2"/>
          <p:cNvSpPr>
            <a:spLocks noGrp="1"/>
          </p:cNvSpPr>
          <p:nvPr>
            <p:ph/>
          </p:nvPr>
        </p:nvSpPr>
        <p:spPr>
          <a:xfrm>
            <a:off x="583560" y="3628080"/>
            <a:ext cx="7337880" cy="3887280"/>
          </a:xfrm>
          <a:prstGeom prst="rect">
            <a:avLst/>
          </a:prstGeom>
          <a:noFill/>
          <a:ln w="0">
            <a:noFill/>
          </a:ln>
        </p:spPr>
        <p:txBody>
          <a:bodyPr lIns="0" rIns="0" tIns="0" bIns="0" anchor="t">
            <a:noAutofit/>
          </a:bodyPr>
          <a:p>
            <a:pPr>
              <a:lnSpc>
                <a:spcPct val="100000"/>
              </a:lnSpc>
              <a:buNone/>
              <a:tabLst>
                <a:tab algn="l" pos="0"/>
              </a:tabLst>
            </a:pPr>
            <a:r>
              <a:rPr b="0" lang="en-US" sz="2000" spc="-1" strike="noStrike">
                <a:latin typeface="Segoe UI"/>
              </a:rPr>
              <a:t>Session 1 - Introduction to Computer Vision/Overview</a:t>
            </a:r>
            <a:endParaRPr b="0" lang="en-US" sz="2000" spc="-1" strike="noStrike">
              <a:solidFill>
                <a:srgbClr val="ffffff"/>
              </a:solidFill>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title"/>
          </p:nvPr>
        </p:nvSpPr>
        <p:spPr>
          <a:xfrm>
            <a:off x="584280" y="2874960"/>
            <a:ext cx="6637680" cy="553680"/>
          </a:xfrm>
          <a:prstGeom prst="rect">
            <a:avLst/>
          </a:prstGeom>
          <a:noFill/>
          <a:ln w="0">
            <a:noFill/>
          </a:ln>
        </p:spPr>
        <p:txBody>
          <a:bodyPr lIns="0" rIns="0" tIns="0" bIns="0" anchor="b">
            <a:noAutofit/>
          </a:bodyPr>
          <a:p>
            <a:pPr>
              <a:lnSpc>
                <a:spcPct val="100000"/>
              </a:lnSpc>
              <a:buNone/>
            </a:pPr>
            <a:r>
              <a:rPr b="0" lang="en-US" sz="3600" spc="-52" strike="noStrike">
                <a:solidFill>
                  <a:srgbClr val="ffffff"/>
                </a:solidFill>
                <a:latin typeface="Segoe UI Semibold"/>
              </a:rPr>
              <a:t>About Me</a:t>
            </a:r>
            <a:endParaRPr b="0" lang="en-US" sz="3600" spc="-1" strike="noStrike">
              <a:solidFill>
                <a:srgbClr val="ffffff"/>
              </a:solidFill>
              <a:latin typeface="Segoe UI"/>
            </a:endParaRPr>
          </a:p>
        </p:txBody>
      </p:sp>
      <p:sp>
        <p:nvSpPr>
          <p:cNvPr id="545" name="PlaceHolder 2"/>
          <p:cNvSpPr>
            <a:spLocks noGrp="1"/>
          </p:cNvSpPr>
          <p:nvPr>
            <p:ph/>
          </p:nvPr>
        </p:nvSpPr>
        <p:spPr>
          <a:xfrm>
            <a:off x="584280" y="3543120"/>
            <a:ext cx="6655320" cy="3887280"/>
          </a:xfrm>
          <a:prstGeom prst="rect">
            <a:avLst/>
          </a:prstGeom>
          <a:noFill/>
          <a:ln w="0">
            <a:noFill/>
          </a:ln>
        </p:spPr>
        <p:txBody>
          <a:bodyPr lIns="0" rIns="0" tIns="0" bIns="0" anchor="t">
            <a:noAutofit/>
          </a:bodyPr>
          <a:p>
            <a:pPr>
              <a:lnSpc>
                <a:spcPct val="100000"/>
              </a:lnSpc>
              <a:buNone/>
              <a:tabLst>
                <a:tab algn="l" pos="0"/>
              </a:tabLst>
            </a:pPr>
            <a:r>
              <a:rPr b="0" lang="en-US" sz="2000" spc="-1" strike="noStrike">
                <a:solidFill>
                  <a:srgbClr val="ffffff"/>
                </a:solidFill>
                <a:latin typeface="Segoe UI"/>
              </a:rPr>
              <a:t>I am Ibrahim Hendawi. I live in Kafr Elsheikh. I’m a Student at the Faculty of Artificial Intelligence (Third year).</a:t>
            </a:r>
            <a:endParaRPr b="0" lang="en-US" sz="2000" spc="-1" strike="noStrike">
              <a:solidFill>
                <a:srgbClr val="ffffff"/>
              </a:solidFill>
              <a:latin typeface="Segoe UI Semilight"/>
            </a:endParaRPr>
          </a:p>
        </p:txBody>
      </p:sp>
      <p:sp>
        <p:nvSpPr>
          <p:cNvPr id="546" name="Picture 6"/>
          <p:cNvSpPr/>
          <p:nvPr/>
        </p:nvSpPr>
        <p:spPr>
          <a:xfrm>
            <a:off x="8427960" y="2039400"/>
            <a:ext cx="2777760" cy="2778840"/>
          </a:xfrm>
          <a:prstGeom prst="ellipse">
            <a:avLst/>
          </a:prstGeom>
          <a:blipFill rotWithShape="0">
            <a:blip r:embed="rId1"/>
            <a:srcRect/>
            <a:stretch/>
          </a:blipFill>
          <a:ln cap="rnd" w="63500">
            <a:solidFill>
              <a:srgbClr val="333333"/>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584280" y="2874960"/>
            <a:ext cx="6637680" cy="553680"/>
          </a:xfrm>
          <a:prstGeom prst="rect">
            <a:avLst/>
          </a:prstGeom>
          <a:noFill/>
          <a:ln w="0">
            <a:noFill/>
          </a:ln>
        </p:spPr>
        <p:txBody>
          <a:bodyPr lIns="0" rIns="0" tIns="0" bIns="0" anchor="b">
            <a:noAutofit/>
          </a:bodyPr>
          <a:p>
            <a:pPr>
              <a:lnSpc>
                <a:spcPct val="100000"/>
              </a:lnSpc>
              <a:buNone/>
            </a:pPr>
            <a:r>
              <a:rPr b="0" lang="en-US" sz="3600" spc="-52" strike="noStrike">
                <a:solidFill>
                  <a:srgbClr val="ffffff"/>
                </a:solidFill>
                <a:latin typeface="Segoe UI Semibold"/>
              </a:rPr>
              <a:t>About Me</a:t>
            </a:r>
            <a:endParaRPr b="0" lang="en-US" sz="3600" spc="-1" strike="noStrike">
              <a:solidFill>
                <a:srgbClr val="ffffff"/>
              </a:solidFill>
              <a:latin typeface="Segoe UI"/>
            </a:endParaRPr>
          </a:p>
        </p:txBody>
      </p:sp>
      <p:sp>
        <p:nvSpPr>
          <p:cNvPr id="548" name="PlaceHolder 2"/>
          <p:cNvSpPr>
            <a:spLocks noGrp="1"/>
          </p:cNvSpPr>
          <p:nvPr>
            <p:ph/>
          </p:nvPr>
        </p:nvSpPr>
        <p:spPr>
          <a:xfrm>
            <a:off x="584280" y="3543120"/>
            <a:ext cx="6655320" cy="3887280"/>
          </a:xfrm>
          <a:prstGeom prst="rect">
            <a:avLst/>
          </a:prstGeom>
          <a:noFill/>
          <a:ln w="0">
            <a:noFill/>
          </a:ln>
        </p:spPr>
        <p:txBody>
          <a:bodyPr lIns="0" rIns="0" tIns="0" bIns="0" anchor="t">
            <a:noAutofit/>
          </a:bodyPr>
          <a:p>
            <a:pPr>
              <a:lnSpc>
                <a:spcPct val="100000"/>
              </a:lnSpc>
              <a:buNone/>
              <a:tabLst>
                <a:tab algn="l" pos="0"/>
              </a:tabLst>
            </a:pPr>
            <a:r>
              <a:rPr b="0" lang="en-US" sz="2000" spc="-1" strike="noStrike">
                <a:solidFill>
                  <a:srgbClr val="ffffff"/>
                </a:solidFill>
                <a:latin typeface="Segoe UI"/>
              </a:rPr>
              <a:t>I am Youssef Khalaf. I live in Kafr Elsheikh. I’m a Student at the Faculty of </a:t>
            </a:r>
            <a:r>
              <a:rPr b="0" lang="en-US" sz="2000" spc="-1" strike="noStrike">
                <a:solidFill>
                  <a:srgbClr val="ffffff"/>
                </a:solidFill>
                <a:latin typeface="Segoe UI"/>
                <a:ea typeface="Segoe UI"/>
              </a:rPr>
              <a:t>Artificial Intelligence (Third year).</a:t>
            </a:r>
            <a:endParaRPr b="0" lang="en-US" sz="2000" spc="-1" strike="noStrike">
              <a:solidFill>
                <a:srgbClr val="ffffff"/>
              </a:solidFill>
              <a:latin typeface="Segoe UI Semilight"/>
            </a:endParaRPr>
          </a:p>
        </p:txBody>
      </p:sp>
      <p:sp>
        <p:nvSpPr>
          <p:cNvPr id="549" name="Picture 6"/>
          <p:cNvSpPr/>
          <p:nvPr/>
        </p:nvSpPr>
        <p:spPr>
          <a:xfrm>
            <a:off x="8427960" y="2039400"/>
            <a:ext cx="2777760" cy="2778840"/>
          </a:xfrm>
          <a:prstGeom prst="ellipse">
            <a:avLst/>
          </a:prstGeom>
          <a:blipFill rotWithShape="0">
            <a:blip r:embed="rId1"/>
            <a:srcRect/>
            <a:stretch/>
          </a:blipFill>
          <a:ln cap="rnd" w="63500">
            <a:solidFill>
              <a:srgbClr val="333333"/>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Agenda</a:t>
            </a:r>
            <a:endParaRPr b="0" lang="en-US" sz="3600" spc="-1" strike="noStrike">
              <a:solidFill>
                <a:srgbClr val="ffffff"/>
              </a:solidFill>
              <a:latin typeface="Segoe UI"/>
            </a:endParaRPr>
          </a:p>
        </p:txBody>
      </p:sp>
      <p:sp>
        <p:nvSpPr>
          <p:cNvPr id="551" name="PlaceHolder 2"/>
          <p:cNvSpPr>
            <a:spLocks noGrp="1"/>
          </p:cNvSpPr>
          <p:nvPr>
            <p:ph/>
          </p:nvPr>
        </p:nvSpPr>
        <p:spPr>
          <a:xfrm>
            <a:off x="584280" y="1435320"/>
            <a:ext cx="11018160" cy="3887280"/>
          </a:xfrm>
          <a:prstGeom prst="rect">
            <a:avLst/>
          </a:prstGeom>
          <a:noFill/>
          <a:ln w="0">
            <a:noFill/>
          </a:ln>
        </p:spPr>
        <p:txBody>
          <a:bodyPr lIns="0" rIns="0" tIns="0" bIns="0" anchor="t">
            <a:noAutofit/>
          </a:bodyPr>
          <a:p>
            <a:pPr marL="228600" indent="-228600">
              <a:lnSpc>
                <a:spcPct val="100000"/>
              </a:lnSpc>
              <a:spcBef>
                <a:spcPts val="561"/>
              </a:spcBef>
              <a:buClr>
                <a:srgbClr val="ffffff"/>
              </a:buClr>
              <a:buSzPct val="90000"/>
              <a:buFont typeface="Wingdings" charset="2"/>
              <a:buChar char=""/>
            </a:pPr>
            <a:r>
              <a:rPr b="0" lang="en-US" sz="2800" spc="-1" strike="noStrike">
                <a:latin typeface="Segoe UI Semilight"/>
              </a:rPr>
              <a:t>What’s Computer Vision?</a:t>
            </a:r>
            <a:endParaRPr b="0" lang="en-US" sz="2800" spc="-1" strike="noStrike">
              <a:solidFill>
                <a:srgbClr val="ffffff"/>
              </a:solidFill>
              <a:latin typeface="Segoe UI Semilight"/>
            </a:endParaRPr>
          </a:p>
        </p:txBody>
      </p:sp>
      <p:sp>
        <p:nvSpPr>
          <p:cNvPr id="552" name="Text Placeholder 2"/>
          <p:cNvSpPr/>
          <p:nvPr/>
        </p:nvSpPr>
        <p:spPr>
          <a:xfrm>
            <a:off x="584280" y="1866240"/>
            <a:ext cx="11018160" cy="241848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How Computer Vision Model Works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Computer Vision Tools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Learning Objectives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Recommended Background</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Plan Outline</a:t>
            </a:r>
            <a:endParaRPr b="0" lang="en-US" sz="2800" spc="-1" strike="noStrike">
              <a:latin typeface="Arial"/>
            </a:endParaRPr>
          </a:p>
        </p:txBody>
      </p:sp>
    </p:spTree>
  </p:cSld>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mph" presetID="26">
                                  <p:stCondLst>
                                    <p:cond delay="0"/>
                                  </p:stCondLst>
                                  <p:childTnLst>
                                    <p:animEffect filter="fade" transition="out">
                                      <p:cBhvr additive="repl">
                                        <p:cTn id="6" dur="500"/>
                                        <p:tgtEl>
                                          <p:spTgt spid="551">
                                            <p:txEl>
                                              <p:pRg st="0" end="0"/>
                                            </p:txEl>
                                          </p:spTgt>
                                        </p:tgtEl>
                                      </p:cBhvr>
                                    </p:animEffect>
                                    <p:animScale>
                                      <p:cBhvr>
                                        <p:cTn id="7" dur="250" autoRev="1" fill="hold"/>
                                        <p:tgtEl>
                                          <p:spTgt spid="551">
                                            <p:txEl>
                                              <p:pRg st="0" end="0"/>
                                            </p:txEl>
                                          </p:spTgt>
                                        </p:tgtEl>
                                      </p:cBhvr>
                                      <p:by x="105000" y="105000"/>
                                    </p:animScale>
                                  </p:childTnLst>
                                </p:cTn>
                              </p:par>
                              <p:par>
                                <p:cTn id="8" nodeType="withEffect" fill="hold" presetClass="emph" presetID="9">
                                  <p:stCondLst>
                                    <p:cond delay="0"/>
                                  </p:stCondLst>
                                  <p:childTnLst>
                                    <p:set>
                                      <p:cBhvr>
                                        <p:cTn id="9" dur="indefinite"/>
                                        <p:tgtEl>
                                          <p:spTgt spid="552">
                                            <p:txEl>
                                              <p:pRg st="1" end="1"/>
                                            </p:txEl>
                                          </p:spTgt>
                                        </p:tgtEl>
                                        <p:attrNameLst>
                                          <p:attrName>style.opacity</p:attrName>
                                        </p:attrNameLst>
                                      </p:cBhvr>
                                      <p:to>
                                        <p:strVal val="0.5"/>
                                      </p:to>
                                    </p:set>
                                    <p:animEffect filter="dissolve" transition="in">
                                      <p:cBhvr additive="repl">
                                        <p:cTn id="10" dur="indefinite"/>
                                        <p:tgtEl>
                                          <p:spTgt spid="552">
                                            <p:txEl>
                                              <p:pRg st="1" end="1"/>
                                            </p:txEl>
                                          </p:spTgt>
                                        </p:tgtEl>
                                      </p:cBhvr>
                                    </p:animEffect>
                                  </p:childTnLst>
                                </p:cTn>
                              </p:par>
                              <p:par>
                                <p:cTn id="11" nodeType="withEffect" fill="hold" presetClass="emph" presetID="9">
                                  <p:stCondLst>
                                    <p:cond delay="0"/>
                                  </p:stCondLst>
                                  <p:childTnLst>
                                    <p:set>
                                      <p:cBhvr>
                                        <p:cTn id="12" dur="indefinite"/>
                                        <p:tgtEl>
                                          <p:spTgt spid="552">
                                            <p:txEl>
                                              <p:pRg st="0" end="0"/>
                                            </p:txEl>
                                          </p:spTgt>
                                        </p:tgtEl>
                                        <p:attrNameLst>
                                          <p:attrName>style.opacity</p:attrName>
                                        </p:attrNameLst>
                                      </p:cBhvr>
                                      <p:to>
                                        <p:strVal val="0.5"/>
                                      </p:to>
                                    </p:set>
                                    <p:animEffect filter="dissolve" transition="in">
                                      <p:cBhvr additive="repl">
                                        <p:cTn id="13" dur="indefinite"/>
                                        <p:tgtEl>
                                          <p:spTgt spid="552">
                                            <p:txEl>
                                              <p:pRg st="0" end="0"/>
                                            </p:txEl>
                                          </p:spTgt>
                                        </p:tgtEl>
                                      </p:cBhvr>
                                    </p:animEffect>
                                  </p:childTnLst>
                                </p:cTn>
                              </p:par>
                              <p:par>
                                <p:cTn id="14" nodeType="withEffect" fill="hold" presetClass="emph" presetID="9">
                                  <p:stCondLst>
                                    <p:cond delay="0"/>
                                  </p:stCondLst>
                                  <p:childTnLst>
                                    <p:set>
                                      <p:cBhvr>
                                        <p:cTn id="15" dur="indefinite"/>
                                        <p:tgtEl>
                                          <p:spTgt spid="552">
                                            <p:txEl>
                                              <p:pRg st="2" end="2"/>
                                            </p:txEl>
                                          </p:spTgt>
                                        </p:tgtEl>
                                        <p:attrNameLst>
                                          <p:attrName>style.opacity</p:attrName>
                                        </p:attrNameLst>
                                      </p:cBhvr>
                                      <p:to>
                                        <p:strVal val="0.5"/>
                                      </p:to>
                                    </p:set>
                                    <p:animEffect filter="dissolve" transition="in">
                                      <p:cBhvr additive="repl">
                                        <p:cTn id="16" dur="indefinite"/>
                                        <p:tgtEl>
                                          <p:spTgt spid="552">
                                            <p:txEl>
                                              <p:pRg st="2" end="2"/>
                                            </p:txEl>
                                          </p:spTgt>
                                        </p:tgtEl>
                                      </p:cBhvr>
                                    </p:animEffect>
                                  </p:childTnLst>
                                </p:cTn>
                              </p:par>
                              <p:par>
                                <p:cTn id="17" nodeType="withEffect" fill="hold" presetClass="emph" presetID="9">
                                  <p:stCondLst>
                                    <p:cond delay="0"/>
                                  </p:stCondLst>
                                  <p:childTnLst>
                                    <p:set>
                                      <p:cBhvr>
                                        <p:cTn id="18" dur="indefinite"/>
                                        <p:tgtEl>
                                          <p:spTgt spid="552">
                                            <p:txEl>
                                              <p:pRg st="3" end="3"/>
                                            </p:txEl>
                                          </p:spTgt>
                                        </p:tgtEl>
                                        <p:attrNameLst>
                                          <p:attrName>style.opacity</p:attrName>
                                        </p:attrNameLst>
                                      </p:cBhvr>
                                      <p:to>
                                        <p:strVal val="0.5"/>
                                      </p:to>
                                    </p:set>
                                    <p:animEffect filter="dissolve" transition="in">
                                      <p:cBhvr additive="repl">
                                        <p:cTn id="19" dur="indefinite"/>
                                        <p:tgtEl>
                                          <p:spTgt spid="552">
                                            <p:txEl>
                                              <p:pRg st="3" end="3"/>
                                            </p:txEl>
                                          </p:spTgt>
                                        </p:tgtEl>
                                      </p:cBhvr>
                                    </p:animEffect>
                                  </p:childTnLst>
                                </p:cTn>
                              </p:par>
                              <p:par>
                                <p:cTn id="20" nodeType="withEffect" fill="hold" presetClass="emph" presetID="9">
                                  <p:stCondLst>
                                    <p:cond delay="0"/>
                                  </p:stCondLst>
                                  <p:childTnLst>
                                    <p:set>
                                      <p:cBhvr>
                                        <p:cTn id="21" dur="indefinite"/>
                                        <p:tgtEl>
                                          <p:spTgt spid="552">
                                            <p:txEl>
                                              <p:pRg st="4" end="4"/>
                                            </p:txEl>
                                          </p:spTgt>
                                        </p:tgtEl>
                                        <p:attrNameLst>
                                          <p:attrName>style.opacity</p:attrName>
                                        </p:attrNameLst>
                                      </p:cBhvr>
                                      <p:to>
                                        <p:strVal val="0.5"/>
                                      </p:to>
                                    </p:set>
                                    <p:animEffect filter="dissolve" transition="in">
                                      <p:cBhvr additive="repl">
                                        <p:cTn id="22" dur="indefinite"/>
                                        <p:tgtEl>
                                          <p:spTgt spid="552">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What’s Computer Vision?</a:t>
            </a:r>
            <a:endParaRPr b="0" lang="en-US" sz="3600" spc="-1" strike="noStrike">
              <a:solidFill>
                <a:srgbClr val="ffffff"/>
              </a:solidFill>
              <a:latin typeface="Segoe UI"/>
            </a:endParaRPr>
          </a:p>
        </p:txBody>
      </p:sp>
      <p:sp>
        <p:nvSpPr>
          <p:cNvPr id="554" name="PlaceHolder 2"/>
          <p:cNvSpPr>
            <a:spLocks noGrp="1"/>
          </p:cNvSpPr>
          <p:nvPr>
            <p:ph/>
          </p:nvPr>
        </p:nvSpPr>
        <p:spPr>
          <a:xfrm>
            <a:off x="586440" y="1434240"/>
            <a:ext cx="11018160" cy="3887280"/>
          </a:xfrm>
          <a:prstGeom prst="rect">
            <a:avLst/>
          </a:prstGeom>
          <a:noFill/>
          <a:ln w="0">
            <a:noFill/>
          </a:ln>
        </p:spPr>
        <p:txBody>
          <a:bodyPr lIns="0" rIns="0" tIns="0" bIns="0" anchor="t">
            <a:noAutofit/>
          </a:bodyPr>
          <a:p>
            <a:pPr>
              <a:lnSpc>
                <a:spcPct val="100000"/>
              </a:lnSpc>
              <a:spcBef>
                <a:spcPts val="561"/>
              </a:spcBef>
              <a:buNone/>
              <a:tabLst>
                <a:tab algn="l" pos="0"/>
              </a:tabLst>
            </a:pPr>
            <a:r>
              <a:rPr b="0" lang="en-US" sz="2800" spc="-1" strike="noStrike">
                <a:latin typeface="Segoe UI Semilight"/>
              </a:rPr>
              <a:t>Computer vision is an interdisciplinary scientific field that deals with</a:t>
            </a:r>
            <a:endParaRPr b="0" lang="en-US" sz="2800" spc="-1" strike="noStrike">
              <a:solidFill>
                <a:srgbClr val="ffffff"/>
              </a:solidFill>
              <a:latin typeface="Segoe UI Semilight"/>
            </a:endParaRPr>
          </a:p>
          <a:p>
            <a:pPr>
              <a:lnSpc>
                <a:spcPct val="100000"/>
              </a:lnSpc>
              <a:spcBef>
                <a:spcPts val="561"/>
              </a:spcBef>
              <a:buNone/>
              <a:tabLst>
                <a:tab algn="l" pos="0"/>
              </a:tabLst>
            </a:pPr>
            <a:r>
              <a:rPr b="0" lang="en-US" sz="2800" spc="-1" strike="noStrike">
                <a:latin typeface="Segoe UI Semilight"/>
              </a:rPr>
              <a:t>identifying and processing objects in visual inputs, such as digital</a:t>
            </a:r>
            <a:endParaRPr b="0" lang="en-US" sz="2800" spc="-1" strike="noStrike">
              <a:solidFill>
                <a:srgbClr val="ffffff"/>
              </a:solidFill>
              <a:latin typeface="Segoe UI Semilight"/>
            </a:endParaRPr>
          </a:p>
          <a:p>
            <a:pPr>
              <a:lnSpc>
                <a:spcPct val="100000"/>
              </a:lnSpc>
              <a:spcBef>
                <a:spcPts val="561"/>
              </a:spcBef>
              <a:buNone/>
              <a:tabLst>
                <a:tab algn="l" pos="0"/>
              </a:tabLst>
            </a:pPr>
            <a:r>
              <a:rPr b="0" lang="en-US" sz="2800" spc="-1" strike="noStrike">
                <a:latin typeface="Segoe UI Semilight"/>
              </a:rPr>
              <a:t>images, videos, and even text.</a:t>
            </a:r>
            <a:endParaRPr b="0" lang="en-US" sz="2800" spc="-1" strike="noStrike">
              <a:solidFill>
                <a:srgbClr val="ffffff"/>
              </a:solidFill>
              <a:latin typeface="Segoe UI Semilight"/>
            </a:endParaRPr>
          </a:p>
        </p:txBody>
      </p:sp>
    </p:spTree>
  </p:cSld>
  <p:transition spd="med">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Agenda</a:t>
            </a:r>
            <a:endParaRPr b="0" lang="en-US" sz="3600" spc="-1" strike="noStrike">
              <a:solidFill>
                <a:srgbClr val="ffffff"/>
              </a:solidFill>
              <a:latin typeface="Segoe UI"/>
            </a:endParaRPr>
          </a:p>
        </p:txBody>
      </p:sp>
      <p:sp>
        <p:nvSpPr>
          <p:cNvPr id="556" name="Text Placeholder 2"/>
          <p:cNvSpPr/>
          <p:nvPr/>
        </p:nvSpPr>
        <p:spPr>
          <a:xfrm>
            <a:off x="584280" y="1422720"/>
            <a:ext cx="11018160" cy="29163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What’s Computer Vision?</a:t>
            </a:r>
            <a:endParaRPr b="0" lang="en-US" sz="2800" spc="-1" strike="noStrike">
              <a:latin typeface="Arial"/>
            </a:endParaRPr>
          </a:p>
          <a:p>
            <a:pPr>
              <a:lnSpc>
                <a:spcPct val="100000"/>
              </a:lnSpc>
              <a:spcBef>
                <a:spcPts val="561"/>
              </a:spcBef>
              <a:buNone/>
            </a:pP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Computer Vision Tools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Learning Objectives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Recommended Background</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Plan Outline</a:t>
            </a:r>
            <a:endParaRPr b="0" lang="en-US" sz="2800" spc="-1" strike="noStrike">
              <a:latin typeface="Arial"/>
            </a:endParaRPr>
          </a:p>
        </p:txBody>
      </p:sp>
      <p:sp>
        <p:nvSpPr>
          <p:cNvPr id="557" name="!!morph"/>
          <p:cNvSpPr/>
          <p:nvPr/>
        </p:nvSpPr>
        <p:spPr>
          <a:xfrm>
            <a:off x="584280" y="1940040"/>
            <a:ext cx="11018160" cy="4269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How Computer Vision Model Works</a:t>
            </a:r>
            <a:endParaRPr b="0" lang="en-US" sz="2800" spc="-1" strike="noStrike">
              <a:latin typeface="Arial"/>
            </a:endParaRPr>
          </a:p>
        </p:txBody>
      </p:sp>
    </p:spTree>
  </p:cSld>
  <p:transition>
    <p:fade/>
  </p:transition>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mph" presetID="9">
                                  <p:stCondLst>
                                    <p:cond delay="0"/>
                                  </p:stCondLst>
                                  <p:childTnLst>
                                    <p:set>
                                      <p:cBhvr>
                                        <p:cTn id="28" dur="indefinite"/>
                                        <p:tgtEl>
                                          <p:spTgt spid="556">
                                            <p:txEl>
                                              <p:pRg st="0" end="0"/>
                                            </p:txEl>
                                          </p:spTgt>
                                        </p:tgtEl>
                                        <p:attrNameLst>
                                          <p:attrName>style.opacity</p:attrName>
                                        </p:attrNameLst>
                                      </p:cBhvr>
                                      <p:to>
                                        <p:strVal val="0.5"/>
                                      </p:to>
                                    </p:set>
                                    <p:animEffect filter="dissolve" transition="in">
                                      <p:cBhvr additive="repl">
                                        <p:cTn id="29" dur="indefinite"/>
                                        <p:tgtEl>
                                          <p:spTgt spid="556">
                                            <p:txEl>
                                              <p:pRg st="0" end="0"/>
                                            </p:txEl>
                                          </p:spTgt>
                                        </p:tgtEl>
                                      </p:cBhvr>
                                    </p:animEffect>
                                  </p:childTnLst>
                                </p:cTn>
                              </p:par>
                              <p:par>
                                <p:cTn id="30" nodeType="withEffect" fill="hold" presetClass="emph" presetID="9">
                                  <p:stCondLst>
                                    <p:cond delay="0"/>
                                  </p:stCondLst>
                                  <p:childTnLst>
                                    <p:set>
                                      <p:cBhvr>
                                        <p:cTn id="31" dur="indefinite"/>
                                        <p:tgtEl>
                                          <p:spTgt spid="556">
                                            <p:txEl>
                                              <p:pRg st="2" end="2"/>
                                            </p:txEl>
                                          </p:spTgt>
                                        </p:tgtEl>
                                        <p:attrNameLst>
                                          <p:attrName>style.opacity</p:attrName>
                                        </p:attrNameLst>
                                      </p:cBhvr>
                                      <p:to>
                                        <p:strVal val="0.5"/>
                                      </p:to>
                                    </p:set>
                                    <p:animEffect filter="dissolve" transition="in">
                                      <p:cBhvr additive="repl">
                                        <p:cTn id="32" dur="indefinite"/>
                                        <p:tgtEl>
                                          <p:spTgt spid="556">
                                            <p:txEl>
                                              <p:pRg st="2" end="2"/>
                                            </p:txEl>
                                          </p:spTgt>
                                        </p:tgtEl>
                                      </p:cBhvr>
                                    </p:animEffect>
                                  </p:childTnLst>
                                </p:cTn>
                              </p:par>
                              <p:par>
                                <p:cTn id="33" nodeType="withEffect" fill="hold" presetClass="emph" presetID="9">
                                  <p:stCondLst>
                                    <p:cond delay="0"/>
                                  </p:stCondLst>
                                  <p:childTnLst>
                                    <p:set>
                                      <p:cBhvr>
                                        <p:cTn id="34" dur="indefinite"/>
                                        <p:tgtEl>
                                          <p:spTgt spid="556">
                                            <p:txEl>
                                              <p:pRg st="3" end="3"/>
                                            </p:txEl>
                                          </p:spTgt>
                                        </p:tgtEl>
                                        <p:attrNameLst>
                                          <p:attrName>style.opacity</p:attrName>
                                        </p:attrNameLst>
                                      </p:cBhvr>
                                      <p:to>
                                        <p:strVal val="0.5"/>
                                      </p:to>
                                    </p:set>
                                    <p:animEffect filter="dissolve" transition="in">
                                      <p:cBhvr additive="repl">
                                        <p:cTn id="35" dur="indefinite"/>
                                        <p:tgtEl>
                                          <p:spTgt spid="556">
                                            <p:txEl>
                                              <p:pRg st="3" end="3"/>
                                            </p:txEl>
                                          </p:spTgt>
                                        </p:tgtEl>
                                      </p:cBhvr>
                                    </p:animEffect>
                                  </p:childTnLst>
                                </p:cTn>
                              </p:par>
                              <p:par>
                                <p:cTn id="36" nodeType="withEffect" fill="hold" presetClass="emph" presetID="9">
                                  <p:stCondLst>
                                    <p:cond delay="0"/>
                                  </p:stCondLst>
                                  <p:childTnLst>
                                    <p:set>
                                      <p:cBhvr>
                                        <p:cTn id="37" dur="indefinite"/>
                                        <p:tgtEl>
                                          <p:spTgt spid="556">
                                            <p:txEl>
                                              <p:pRg st="4" end="4"/>
                                            </p:txEl>
                                          </p:spTgt>
                                        </p:tgtEl>
                                        <p:attrNameLst>
                                          <p:attrName>style.opacity</p:attrName>
                                        </p:attrNameLst>
                                      </p:cBhvr>
                                      <p:to>
                                        <p:strVal val="0.5"/>
                                      </p:to>
                                    </p:set>
                                    <p:animEffect filter="dissolve" transition="in">
                                      <p:cBhvr additive="repl">
                                        <p:cTn id="38" dur="indefinite"/>
                                        <p:tgtEl>
                                          <p:spTgt spid="556">
                                            <p:txEl>
                                              <p:pRg st="4" end="4"/>
                                            </p:txEl>
                                          </p:spTgt>
                                        </p:tgtEl>
                                      </p:cBhvr>
                                    </p:animEffect>
                                  </p:childTnLst>
                                </p:cTn>
                              </p:par>
                              <p:par>
                                <p:cTn id="39" nodeType="withEffect" fill="hold" presetClass="emph" presetID="9">
                                  <p:stCondLst>
                                    <p:cond delay="0"/>
                                  </p:stCondLst>
                                  <p:childTnLst>
                                    <p:set>
                                      <p:cBhvr>
                                        <p:cTn id="40" dur="indefinite"/>
                                        <p:tgtEl>
                                          <p:spTgt spid="556">
                                            <p:txEl>
                                              <p:pRg st="5" end="5"/>
                                            </p:txEl>
                                          </p:spTgt>
                                        </p:tgtEl>
                                        <p:attrNameLst>
                                          <p:attrName>style.opacity</p:attrName>
                                        </p:attrNameLst>
                                      </p:cBhvr>
                                      <p:to>
                                        <p:strVal val="0.5"/>
                                      </p:to>
                                    </p:set>
                                    <p:animEffect filter="dissolve" transition="in">
                                      <p:cBhvr additive="repl">
                                        <p:cTn id="41" dur="indefinite"/>
                                        <p:tgtEl>
                                          <p:spTgt spid="556">
                                            <p:txEl>
                                              <p:pRg st="5" end="5"/>
                                            </p:txEl>
                                          </p:spTgt>
                                        </p:tgtEl>
                                      </p:cBhvr>
                                    </p:animEffect>
                                  </p:childTnLst>
                                </p:cTn>
                              </p:par>
                              <p:par>
                                <p:cTn id="42" nodeType="withEffect" fill="hold" presetClass="emph" presetID="26">
                                  <p:stCondLst>
                                    <p:cond delay="0"/>
                                  </p:stCondLst>
                                  <p:childTnLst>
                                    <p:animEffect filter="fade" transition="out">
                                      <p:cBhvr additive="repl">
                                        <p:cTn id="43" dur="500"/>
                                        <p:tgtEl>
                                          <p:spTgt spid="557">
                                            <p:txEl>
                                              <p:pRg st="0" end="0"/>
                                            </p:txEl>
                                          </p:spTgt>
                                        </p:tgtEl>
                                      </p:cBhvr>
                                    </p:animEffect>
                                    <p:animScale>
                                      <p:cBhvr>
                                        <p:cTn id="44" dur="250" autoRev="1" fill="hold"/>
                                        <p:tgtEl>
                                          <p:spTgt spid="557">
                                            <p:txEl>
                                              <p:pRg st="0" end="0"/>
                                            </p:txEl>
                                          </p:spTgt>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How Computer Vision Model Works</a:t>
            </a:r>
            <a:endParaRPr b="0" lang="en-US" sz="3600" spc="-1" strike="noStrike">
              <a:solidFill>
                <a:srgbClr val="ffffff"/>
              </a:solidFill>
              <a:latin typeface="Segoe UI"/>
            </a:endParaRPr>
          </a:p>
        </p:txBody>
      </p:sp>
      <p:sp>
        <p:nvSpPr>
          <p:cNvPr id="559" name="PlaceHolder 2"/>
          <p:cNvSpPr>
            <a:spLocks noGrp="1"/>
          </p:cNvSpPr>
          <p:nvPr>
            <p:ph/>
          </p:nvPr>
        </p:nvSpPr>
        <p:spPr>
          <a:xfrm>
            <a:off x="590760" y="1436760"/>
            <a:ext cx="11018160" cy="3887280"/>
          </a:xfrm>
          <a:prstGeom prst="rect">
            <a:avLst/>
          </a:prstGeom>
          <a:noFill/>
          <a:ln w="0">
            <a:noFill/>
          </a:ln>
        </p:spPr>
        <p:txBody>
          <a:bodyPr lIns="0" rIns="0" tIns="0" bIns="0" anchor="t">
            <a:noAutofit/>
          </a:bodyPr>
          <a:p>
            <a:pPr marL="457200" indent="-457200" algn="just">
              <a:lnSpc>
                <a:spcPct val="100000"/>
              </a:lnSpc>
              <a:spcBef>
                <a:spcPts val="561"/>
              </a:spcBef>
              <a:buClr>
                <a:srgbClr val="ffffff"/>
              </a:buClr>
              <a:buSzPct val="90000"/>
              <a:buFont typeface="Arial"/>
              <a:buChar char="•"/>
            </a:pPr>
            <a:r>
              <a:rPr b="0" lang="en-US" sz="2800" spc="-1" strike="noStrike">
                <a:latin typeface="Segoe UI Semilight"/>
              </a:rPr>
              <a:t>A lot of data is required to start.</a:t>
            </a:r>
            <a:endParaRPr b="0" lang="en-US" sz="2800" spc="-1" strike="noStrike">
              <a:solidFill>
                <a:srgbClr val="ffffff"/>
              </a:solidFill>
              <a:latin typeface="Segoe UI Semilight"/>
            </a:endParaRPr>
          </a:p>
          <a:p>
            <a:pPr marL="457200" indent="-457200" algn="just">
              <a:lnSpc>
                <a:spcPct val="100000"/>
              </a:lnSpc>
              <a:spcBef>
                <a:spcPts val="561"/>
              </a:spcBef>
              <a:buClr>
                <a:srgbClr val="ffffff"/>
              </a:buClr>
              <a:buSzPct val="90000"/>
              <a:buFont typeface="Arial"/>
              <a:buChar char="•"/>
            </a:pPr>
            <a:r>
              <a:rPr b="0" lang="en-US" sz="2800" spc="-1" strike="noStrike">
                <a:latin typeface="Segoe UI Semilight"/>
              </a:rPr>
              <a:t>Training on input data until the model learns to distinguish and recognize provided visual inputs.</a:t>
            </a:r>
            <a:endParaRPr b="0" lang="en-US" sz="2800" spc="-1" strike="noStrike">
              <a:solidFill>
                <a:srgbClr val="ffffff"/>
              </a:solidFill>
              <a:latin typeface="Segoe UI Semilight"/>
            </a:endParaRPr>
          </a:p>
          <a:p>
            <a:pPr marL="457200" indent="-457200" algn="just">
              <a:lnSpc>
                <a:spcPct val="100000"/>
              </a:lnSpc>
              <a:spcBef>
                <a:spcPts val="561"/>
              </a:spcBef>
              <a:buClr>
                <a:srgbClr val="ffffff"/>
              </a:buClr>
              <a:buSzPct val="90000"/>
              <a:buFont typeface="Arial"/>
              <a:buChar char="•"/>
            </a:pPr>
            <a:r>
              <a:rPr b="0" lang="en-US" sz="2800" spc="-1" strike="noStrike">
                <a:latin typeface="Segoe UI Semilight"/>
              </a:rPr>
              <a:t>The model thus learns to make predictions based on the training data and gradually comes to recognize objects.</a:t>
            </a:r>
            <a:endParaRPr b="0" lang="en-US" sz="2800" spc="-1" strike="noStrike">
              <a:solidFill>
                <a:srgbClr val="ffffff"/>
              </a:solidFill>
              <a:latin typeface="Segoe UI Semilight"/>
            </a:endParaRPr>
          </a:p>
          <a:p>
            <a:pPr marL="457200" indent="-457200" algn="just">
              <a:lnSpc>
                <a:spcPct val="100000"/>
              </a:lnSpc>
              <a:spcBef>
                <a:spcPts val="561"/>
              </a:spcBef>
              <a:buClr>
                <a:srgbClr val="ffffff"/>
              </a:buClr>
              <a:buSzPct val="90000"/>
              <a:buFont typeface="Arial"/>
              <a:buChar char="•"/>
            </a:pPr>
            <a:r>
              <a:rPr b="0" lang="en-US" sz="2800" spc="-1" strike="noStrike">
                <a:latin typeface="Segoe UI Semilight"/>
              </a:rPr>
              <a:t>The performance of the model is based on the input data and the algorithm itself.</a:t>
            </a:r>
            <a:endParaRPr b="0" lang="en-US" sz="2800" spc="-1" strike="noStrike">
              <a:solidFill>
                <a:srgbClr val="ffffff"/>
              </a:solidFill>
              <a:latin typeface="Segoe UI Semilight"/>
            </a:endParaRPr>
          </a:p>
        </p:txBody>
      </p:sp>
    </p:spTree>
  </p:cSld>
  <p:transition spd="med">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a:lnSpc>
                <a:spcPct val="100000"/>
              </a:lnSpc>
              <a:buNone/>
            </a:pPr>
            <a:r>
              <a:rPr b="0" lang="en-US" sz="3600" spc="-52" strike="noStrike">
                <a:latin typeface="Segoe UI Semibold"/>
              </a:rPr>
              <a:t>Agenda</a:t>
            </a:r>
            <a:endParaRPr b="0" lang="en-US" sz="3600" spc="-1" strike="noStrike">
              <a:solidFill>
                <a:srgbClr val="ffffff"/>
              </a:solidFill>
              <a:latin typeface="Segoe UI"/>
            </a:endParaRPr>
          </a:p>
        </p:txBody>
      </p:sp>
      <p:sp>
        <p:nvSpPr>
          <p:cNvPr id="561" name="Text Placeholder 2"/>
          <p:cNvSpPr/>
          <p:nvPr/>
        </p:nvSpPr>
        <p:spPr>
          <a:xfrm>
            <a:off x="584280" y="1422720"/>
            <a:ext cx="11018160" cy="29163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What’s Computer Vision?</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How Computer Vision model Works</a:t>
            </a:r>
            <a:endParaRPr b="0" lang="en-US" sz="2800" spc="-1" strike="noStrike">
              <a:latin typeface="Arial"/>
            </a:endParaRPr>
          </a:p>
          <a:p>
            <a:pPr>
              <a:lnSpc>
                <a:spcPct val="100000"/>
              </a:lnSpc>
              <a:spcBef>
                <a:spcPts val="561"/>
              </a:spcBef>
              <a:buNone/>
            </a:pP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Learning Objectives</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Recommended Background</a:t>
            </a:r>
            <a:endParaRPr b="0" lang="en-US" sz="2800" spc="-1" strike="noStrike">
              <a:latin typeface="Arial"/>
            </a:endParaRPr>
          </a:p>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Plan Outline</a:t>
            </a:r>
            <a:endParaRPr b="0" lang="en-US" sz="2800" spc="-1" strike="noStrike">
              <a:latin typeface="Arial"/>
            </a:endParaRPr>
          </a:p>
        </p:txBody>
      </p:sp>
      <p:sp>
        <p:nvSpPr>
          <p:cNvPr id="562" name="!!Data Science Tools"/>
          <p:cNvSpPr/>
          <p:nvPr/>
        </p:nvSpPr>
        <p:spPr>
          <a:xfrm>
            <a:off x="584280" y="2438280"/>
            <a:ext cx="11018160" cy="426960"/>
          </a:xfrm>
          <a:prstGeom prst="rect">
            <a:avLst/>
          </a:prstGeom>
          <a:noFill/>
          <a:ln w="0">
            <a:noFill/>
          </a:ln>
        </p:spPr>
        <p:style>
          <a:lnRef idx="0"/>
          <a:fillRef idx="0"/>
          <a:effectRef idx="0"/>
          <a:fontRef idx="minor"/>
        </p:style>
        <p:txBody>
          <a:bodyPr lIns="0" rIns="0" tIns="0" bIns="0" anchor="t">
            <a:spAutoFit/>
          </a:bodyPr>
          <a:p>
            <a:pPr marL="228600" indent="-228600">
              <a:lnSpc>
                <a:spcPct val="100000"/>
              </a:lnSpc>
              <a:spcBef>
                <a:spcPts val="561"/>
              </a:spcBef>
              <a:buClr>
                <a:srgbClr val="ffffff"/>
              </a:buClr>
              <a:buSzPct val="90000"/>
              <a:buFont typeface="Wingdings" charset="2"/>
              <a:buChar char=""/>
            </a:pPr>
            <a:r>
              <a:rPr b="0" lang="en-US" sz="2800" spc="-1" strike="noStrike">
                <a:solidFill>
                  <a:srgbClr val="ffffff"/>
                </a:solidFill>
                <a:latin typeface="Segoe UI Semilight"/>
              </a:rPr>
              <a:t>Computer Vision Tools</a:t>
            </a:r>
            <a:endParaRPr b="0" lang="en-US" sz="2800" spc="-1" strike="noStrike">
              <a:latin typeface="Arial"/>
            </a:endParaRPr>
          </a:p>
        </p:txBody>
      </p:sp>
    </p:spTree>
  </p:cSld>
  <p:transition>
    <p:fade/>
  </p:transition>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mph" presetID="9">
                                  <p:stCondLst>
                                    <p:cond delay="0"/>
                                  </p:stCondLst>
                                  <p:childTnLst>
                                    <p:set>
                                      <p:cBhvr>
                                        <p:cTn id="50" dur="indefinite"/>
                                        <p:tgtEl>
                                          <p:spTgt spid="561">
                                            <p:txEl>
                                              <p:pRg st="0" end="0"/>
                                            </p:txEl>
                                          </p:spTgt>
                                        </p:tgtEl>
                                        <p:attrNameLst>
                                          <p:attrName>style.opacity</p:attrName>
                                        </p:attrNameLst>
                                      </p:cBhvr>
                                      <p:to>
                                        <p:strVal val="0.5"/>
                                      </p:to>
                                    </p:set>
                                    <p:animEffect filter="dissolve" transition="in">
                                      <p:cBhvr additive="repl">
                                        <p:cTn id="51" dur="indefinite"/>
                                        <p:tgtEl>
                                          <p:spTgt spid="56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mph" presetID="9">
                                  <p:stCondLst>
                                    <p:cond delay="0"/>
                                  </p:stCondLst>
                                  <p:childTnLst>
                                    <p:set>
                                      <p:cBhvr>
                                        <p:cTn id="55" dur="indefinite"/>
                                        <p:tgtEl>
                                          <p:spTgt spid="561">
                                            <p:txEl>
                                              <p:pRg st="1" end="1"/>
                                            </p:txEl>
                                          </p:spTgt>
                                        </p:tgtEl>
                                        <p:attrNameLst>
                                          <p:attrName>style.opacity</p:attrName>
                                        </p:attrNameLst>
                                      </p:cBhvr>
                                      <p:to>
                                        <p:strVal val="0.5"/>
                                      </p:to>
                                    </p:set>
                                    <p:animEffect filter="dissolve" transition="in">
                                      <p:cBhvr additive="repl">
                                        <p:cTn id="56" dur="indefinite"/>
                                        <p:tgtEl>
                                          <p:spTgt spid="561">
                                            <p:txEl>
                                              <p:pRg st="1" end="1"/>
                                            </p:txEl>
                                          </p:spTgt>
                                        </p:tgtEl>
                                      </p:cBhvr>
                                    </p:animEffect>
                                  </p:childTnLst>
                                </p:cTn>
                              </p:par>
                              <p:par>
                                <p:cTn id="57" nodeType="withEffect" fill="hold" presetClass="emph" presetID="9">
                                  <p:stCondLst>
                                    <p:cond delay="0"/>
                                  </p:stCondLst>
                                  <p:childTnLst>
                                    <p:set>
                                      <p:cBhvr>
                                        <p:cTn id="58" dur="indefinite"/>
                                        <p:tgtEl>
                                          <p:spTgt spid="561">
                                            <p:txEl>
                                              <p:pRg st="3" end="3"/>
                                            </p:txEl>
                                          </p:spTgt>
                                        </p:tgtEl>
                                        <p:attrNameLst>
                                          <p:attrName>style.opacity</p:attrName>
                                        </p:attrNameLst>
                                      </p:cBhvr>
                                      <p:to>
                                        <p:strVal val="0.5"/>
                                      </p:to>
                                    </p:set>
                                    <p:animEffect filter="dissolve" transition="in">
                                      <p:cBhvr additive="repl">
                                        <p:cTn id="59" dur="indefinite"/>
                                        <p:tgtEl>
                                          <p:spTgt spid="561">
                                            <p:txEl>
                                              <p:pRg st="3" end="3"/>
                                            </p:txEl>
                                          </p:spTgt>
                                        </p:tgtEl>
                                      </p:cBhvr>
                                    </p:animEffect>
                                  </p:childTnLst>
                                </p:cTn>
                              </p:par>
                              <p:par>
                                <p:cTn id="60" nodeType="withEffect" fill="hold" presetClass="emph" presetID="9">
                                  <p:stCondLst>
                                    <p:cond delay="0"/>
                                  </p:stCondLst>
                                  <p:childTnLst>
                                    <p:set>
                                      <p:cBhvr>
                                        <p:cTn id="61" dur="indefinite"/>
                                        <p:tgtEl>
                                          <p:spTgt spid="561">
                                            <p:txEl>
                                              <p:pRg st="4" end="4"/>
                                            </p:txEl>
                                          </p:spTgt>
                                        </p:tgtEl>
                                        <p:attrNameLst>
                                          <p:attrName>style.opacity</p:attrName>
                                        </p:attrNameLst>
                                      </p:cBhvr>
                                      <p:to>
                                        <p:strVal val="0.5"/>
                                      </p:to>
                                    </p:set>
                                    <p:animEffect filter="dissolve" transition="in">
                                      <p:cBhvr additive="repl">
                                        <p:cTn id="62" dur="indefinite"/>
                                        <p:tgtEl>
                                          <p:spTgt spid="561">
                                            <p:txEl>
                                              <p:pRg st="4" end="4"/>
                                            </p:txEl>
                                          </p:spTgt>
                                        </p:tgtEl>
                                      </p:cBhvr>
                                    </p:animEffect>
                                  </p:childTnLst>
                                </p:cTn>
                              </p:par>
                              <p:par>
                                <p:cTn id="63" nodeType="withEffect" fill="hold" presetClass="emph" presetID="9">
                                  <p:stCondLst>
                                    <p:cond delay="0"/>
                                  </p:stCondLst>
                                  <p:childTnLst>
                                    <p:set>
                                      <p:cBhvr>
                                        <p:cTn id="64" dur="indefinite"/>
                                        <p:tgtEl>
                                          <p:spTgt spid="561">
                                            <p:txEl>
                                              <p:pRg st="5" end="5"/>
                                            </p:txEl>
                                          </p:spTgt>
                                        </p:tgtEl>
                                        <p:attrNameLst>
                                          <p:attrName>style.opacity</p:attrName>
                                        </p:attrNameLst>
                                      </p:cBhvr>
                                      <p:to>
                                        <p:strVal val="0.5"/>
                                      </p:to>
                                    </p:set>
                                    <p:animEffect filter="dissolve" transition="in">
                                      <p:cBhvr additive="repl">
                                        <p:cTn id="65" dur="indefinite"/>
                                        <p:tgtEl>
                                          <p:spTgt spid="561">
                                            <p:txEl>
                                              <p:pRg st="5" end="5"/>
                                            </p:txEl>
                                          </p:spTgt>
                                        </p:tgtEl>
                                      </p:cBhvr>
                                    </p:animEffect>
                                  </p:childTnLst>
                                </p:cTn>
                              </p:par>
                              <p:par>
                                <p:cTn id="66" nodeType="withEffect" fill="hold" presetClass="emph" presetID="26">
                                  <p:stCondLst>
                                    <p:cond delay="0"/>
                                  </p:stCondLst>
                                  <p:childTnLst>
                                    <p:animEffect filter="fade" transition="out">
                                      <p:cBhvr additive="repl">
                                        <p:cTn id="67" dur="500"/>
                                        <p:tgtEl>
                                          <p:spTgt spid="562">
                                            <p:txEl>
                                              <p:pRg st="0" end="0"/>
                                            </p:txEl>
                                          </p:spTgt>
                                        </p:tgtEl>
                                      </p:cBhvr>
                                    </p:animEffect>
                                    <p:animScale>
                                      <p:cBhvr>
                                        <p:cTn id="68" dur="250" autoRev="1" fill="hold"/>
                                        <p:tgtEl>
                                          <p:spTgt spid="562">
                                            <p:txEl>
                                              <p:pRg st="0" end="0"/>
                                            </p:txEl>
                                          </p:spTgt>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9149900-5ce9-43c9-add3-a4aa4647c7e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8A2605BBA8E64CAB1229C2217B0DFA" ma:contentTypeVersion="8" ma:contentTypeDescription="Create a new document." ma:contentTypeScope="" ma:versionID="c6d986c350ca2591cf9016b25c3e699e">
  <xsd:schema xmlns:xsd="http://www.w3.org/2001/XMLSchema" xmlns:xs="http://www.w3.org/2001/XMLSchema" xmlns:p="http://schemas.microsoft.com/office/2006/metadata/properties" xmlns:ns3="09149900-5ce9-43c9-add3-a4aa4647c7ee" xmlns:ns4="63c2c401-8d81-4dd5-bc94-0e770fd5580b" targetNamespace="http://schemas.microsoft.com/office/2006/metadata/properties" ma:root="true" ma:fieldsID="0d250ae5668937afbeab13e190fac822" ns3:_="" ns4:_="">
    <xsd:import namespace="09149900-5ce9-43c9-add3-a4aa4647c7ee"/>
    <xsd:import namespace="63c2c401-8d81-4dd5-bc94-0e770fd5580b"/>
    <xsd:element name="properties">
      <xsd:complexType>
        <xsd:sequence>
          <xsd:element name="documentManagement">
            <xsd:complexType>
              <xsd:all>
                <xsd:element ref="ns3:_activity" minOccurs="0"/>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149900-5ce9-43c9-add3-a4aa4647c7e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c2c401-8d81-4dd5-bc94-0e770fd5580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287F34-F862-4CFD-954C-B4FFA8038447}">
  <ds:schemaRefs>
    <ds:schemaRef ds:uri="http://schemas.microsoft.com/sharepoint/v3/contenttype/forms"/>
  </ds:schemaRefs>
</ds:datastoreItem>
</file>

<file path=customXml/itemProps2.xml><?xml version="1.0" encoding="utf-8"?>
<ds:datastoreItem xmlns:ds="http://schemas.openxmlformats.org/officeDocument/2006/customXml" ds:itemID="{4B9077ED-5D3D-4059-AD03-B0012FCD373E}">
  <ds:schemaRefs>
    <ds:schemaRef ds:uri="http://purl.org/dc/elements/1.1/"/>
    <ds:schemaRef ds:uri="http://schemas.openxmlformats.org/package/2006/metadata/core-properties"/>
    <ds:schemaRef ds:uri="http://purl.org/dc/terms/"/>
    <ds:schemaRef ds:uri="http://purl.org/dc/dcmitype/"/>
    <ds:schemaRef ds:uri="http://www.w3.org/XML/1998/namespace"/>
    <ds:schemaRef ds:uri="09149900-5ce9-43c9-add3-a4aa4647c7ee"/>
    <ds:schemaRef ds:uri="http://schemas.microsoft.com/office/2006/documentManagement/types"/>
    <ds:schemaRef ds:uri="http://schemas.microsoft.com/office/infopath/2007/PartnerControls"/>
    <ds:schemaRef ds:uri="63c2c401-8d81-4dd5-bc94-0e770fd5580b"/>
    <ds:schemaRef ds:uri="http://schemas.microsoft.com/office/2006/metadata/properties"/>
  </ds:schemaRefs>
</ds:datastoreItem>
</file>

<file path=customXml/itemProps3.xml><?xml version="1.0" encoding="utf-8"?>
<ds:datastoreItem xmlns:ds="http://schemas.openxmlformats.org/officeDocument/2006/customXml" ds:itemID="{EB75022A-F715-4509-862E-033F809CB2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149900-5ce9-43c9-add3-a4aa4647c7ee"/>
    <ds:schemaRef ds:uri="63c2c401-8d81-4dd5-bc94-0e770fd55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 Learn Template</Template>
  <TotalTime>625</TotalTime>
  <Application>LibreOffice/7.3.7.2$Linux_X86_64 LibreOffice_project/30$Build-2</Application>
  <AppVersion>15.0000</AppVersion>
  <Words>564</Words>
  <Paragraphs>94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2024-02-20T16:14:14Z</dcterms:created>
  <dc:creator>Ahmad_1416a</dc:creator>
  <dc:description/>
  <dc:language>en-US</dc:language>
  <cp:lastModifiedBy/>
  <dcterms:modified xsi:type="dcterms:W3CDTF">2024-02-24T21:41:13Z</dcterms:modified>
  <cp:revision>174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0x010100098A2605BBA8E64CAB1229C2217B0DFA</vt:lpwstr>
  </property>
  <property fmtid="{D5CDD505-2E9C-101B-9397-08002B2CF9AE}" pid="3" name="PresentationFormat">
    <vt:lpwstr>Widescreen</vt:lpwstr>
  </property>
  <property fmtid="{D5CDD505-2E9C-101B-9397-08002B2CF9AE}" pid="4" name="Slides">
    <vt:i4>18</vt:i4>
  </property>
</Properties>
</file>